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59" r:id="rId3"/>
    <p:sldId id="260" r:id="rId4"/>
    <p:sldId id="261" r:id="rId5"/>
    <p:sldId id="262"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6169F"/>
    <a:srgbClr val="560EAC"/>
    <a:srgbClr val="710FB7"/>
    <a:srgbClr val="F82584"/>
    <a:srgbClr val="4361EE"/>
    <a:srgbClr val="49C2E7"/>
    <a:srgbClr val="3A0DA3"/>
    <a:srgbClr val="EA698A"/>
    <a:srgbClr val="BF519A"/>
    <a:srgbClr val="973A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66"/>
    <p:restoredTop sz="94699"/>
  </p:normalViewPr>
  <p:slideViewPr>
    <p:cSldViewPr snapToGrid="0">
      <p:cViewPr varScale="1">
        <p:scale>
          <a:sx n="103" d="100"/>
          <a:sy n="103" d="100"/>
        </p:scale>
        <p:origin x="127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10.png>
</file>

<file path=ppt/media/image11.png>
</file>

<file path=ppt/media/image12.jpeg>
</file>

<file path=ppt/media/image13.jpeg>
</file>

<file path=ppt/media/image14.jpeg>
</file>

<file path=ppt/media/image15.jpeg>
</file>

<file path=ppt/media/image16.png>
</file>

<file path=ppt/media/image17.jpeg>
</file>

<file path=ppt/media/image2.jp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descr="A snowy mountain with clouds in the sky&#10;&#10;AI-generated content may be incorrect.">
            <a:extLst>
              <a:ext uri="{FF2B5EF4-FFF2-40B4-BE49-F238E27FC236}">
                <a16:creationId xmlns:a16="http://schemas.microsoft.com/office/drawing/2014/main" id="{583CA4C8-8B49-09FE-C227-94AB9837FA4B}"/>
              </a:ext>
            </a:extLst>
          </p:cNvPr>
          <p:cNvPicPr>
            <a:picLocks noChangeAspect="1"/>
          </p:cNvPicPr>
          <p:nvPr userDrawn="1"/>
        </p:nvPicPr>
        <p:blipFill>
          <a:blip r:embed="rId2"/>
          <a:srcRect b="1897"/>
          <a:stretch/>
        </p:blipFill>
        <p:spPr>
          <a:xfrm>
            <a:off x="0" y="0"/>
            <a:ext cx="12192000" cy="6858000"/>
          </a:xfrm>
          <a:prstGeom prst="rect">
            <a:avLst/>
          </a:prstGeom>
        </p:spPr>
      </p:pic>
      <p:grpSp>
        <p:nvGrpSpPr>
          <p:cNvPr id="8" name="Group 7">
            <a:extLst>
              <a:ext uri="{FF2B5EF4-FFF2-40B4-BE49-F238E27FC236}">
                <a16:creationId xmlns:a16="http://schemas.microsoft.com/office/drawing/2014/main" id="{F3E37617-530D-ACA8-FF1B-E20482F16908}"/>
              </a:ext>
            </a:extLst>
          </p:cNvPr>
          <p:cNvGrpSpPr/>
          <p:nvPr userDrawn="1"/>
        </p:nvGrpSpPr>
        <p:grpSpPr>
          <a:xfrm>
            <a:off x="8062316" y="1333500"/>
            <a:ext cx="3916446" cy="2818759"/>
            <a:chOff x="4259420" y="2584516"/>
            <a:chExt cx="1382229" cy="994823"/>
          </a:xfrm>
        </p:grpSpPr>
        <p:grpSp>
          <p:nvGrpSpPr>
            <p:cNvPr id="9" name="Group 8">
              <a:extLst>
                <a:ext uri="{FF2B5EF4-FFF2-40B4-BE49-F238E27FC236}">
                  <a16:creationId xmlns:a16="http://schemas.microsoft.com/office/drawing/2014/main" id="{055C5881-2880-9C7A-78D0-80FCE089DEAA}"/>
                </a:ext>
              </a:extLst>
            </p:cNvPr>
            <p:cNvGrpSpPr/>
            <p:nvPr/>
          </p:nvGrpSpPr>
          <p:grpSpPr>
            <a:xfrm rot="5400000">
              <a:off x="4284577" y="2559359"/>
              <a:ext cx="994823" cy="1045138"/>
              <a:chOff x="8374483" y="644657"/>
              <a:chExt cx="3186474" cy="3347637"/>
            </a:xfrm>
          </p:grpSpPr>
          <p:sp>
            <p:nvSpPr>
              <p:cNvPr id="11" name="Parallelogram 10">
                <a:extLst>
                  <a:ext uri="{FF2B5EF4-FFF2-40B4-BE49-F238E27FC236}">
                    <a16:creationId xmlns:a16="http://schemas.microsoft.com/office/drawing/2014/main" id="{00C3030B-0BF6-6BBF-704E-AED717AE1D86}"/>
                  </a:ext>
                </a:extLst>
              </p:cNvPr>
              <p:cNvSpPr/>
              <p:nvPr/>
            </p:nvSpPr>
            <p:spPr>
              <a:xfrm rot="5400000" flipH="1">
                <a:off x="8948316" y="1379653"/>
                <a:ext cx="2038808" cy="3186474"/>
              </a:xfrm>
              <a:prstGeom prst="parallelogram">
                <a:avLst>
                  <a:gd name="adj" fmla="val 64501"/>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2" name="Parallelogram 11">
                <a:extLst>
                  <a:ext uri="{FF2B5EF4-FFF2-40B4-BE49-F238E27FC236}">
                    <a16:creationId xmlns:a16="http://schemas.microsoft.com/office/drawing/2014/main" id="{B47C4BEF-C3D8-6202-9C17-7D0590F8BD26}"/>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0" name="Oval 9">
              <a:extLst>
                <a:ext uri="{FF2B5EF4-FFF2-40B4-BE49-F238E27FC236}">
                  <a16:creationId xmlns:a16="http://schemas.microsoft.com/office/drawing/2014/main" id="{4D1149DA-4A5E-86B9-ACAA-32C8565854D5}"/>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pic>
        <p:nvPicPr>
          <p:cNvPr id="13" name="Picture 12" descr="A snowy mountain with clouds in the sky&#10;&#10;AI-generated content may be incorrect.">
            <a:extLst>
              <a:ext uri="{FF2B5EF4-FFF2-40B4-BE49-F238E27FC236}">
                <a16:creationId xmlns:a16="http://schemas.microsoft.com/office/drawing/2014/main" id="{E2F01521-E44E-47F0-8450-EE3A5CAE25A6}"/>
              </a:ext>
            </a:extLst>
          </p:cNvPr>
          <p:cNvPicPr>
            <a:picLocks noChangeAspect="1"/>
          </p:cNvPicPr>
          <p:nvPr userDrawn="1"/>
        </p:nvPicPr>
        <p:blipFill>
          <a:blip r:embed="rId2"/>
          <a:srcRect t="35971" b="1897"/>
          <a:stretch/>
        </p:blipFill>
        <p:spPr>
          <a:xfrm>
            <a:off x="0" y="2514600"/>
            <a:ext cx="12192000" cy="4343400"/>
          </a:xfrm>
          <a:custGeom>
            <a:avLst/>
            <a:gdLst>
              <a:gd name="connsiteX0" fmla="*/ 2583500 w 12192000"/>
              <a:gd name="connsiteY0" fmla="*/ 644390 h 4343400"/>
              <a:gd name="connsiteX1" fmla="*/ 2590800 w 12192000"/>
              <a:gd name="connsiteY1" fmla="*/ 647700 h 4343400"/>
              <a:gd name="connsiteX2" fmla="*/ 2578100 w 12192000"/>
              <a:gd name="connsiteY2" fmla="*/ 698500 h 4343400"/>
              <a:gd name="connsiteX3" fmla="*/ 2571433 w 12192000"/>
              <a:gd name="connsiteY3" fmla="*/ 758502 h 4343400"/>
              <a:gd name="connsiteX4" fmla="*/ 2569325 w 12192000"/>
              <a:gd name="connsiteY4" fmla="*/ 756543 h 4343400"/>
              <a:gd name="connsiteX5" fmla="*/ 2540000 w 12192000"/>
              <a:gd name="connsiteY5" fmla="*/ 698500 h 4343400"/>
              <a:gd name="connsiteX6" fmla="*/ 2552700 w 12192000"/>
              <a:gd name="connsiteY6" fmla="*/ 660400 h 4343400"/>
              <a:gd name="connsiteX7" fmla="*/ 2583500 w 12192000"/>
              <a:gd name="connsiteY7" fmla="*/ 644390 h 4343400"/>
              <a:gd name="connsiteX8" fmla="*/ 3797300 w 12192000"/>
              <a:gd name="connsiteY8" fmla="*/ 0 h 4343400"/>
              <a:gd name="connsiteX9" fmla="*/ 3873500 w 12192000"/>
              <a:gd name="connsiteY9" fmla="*/ 25400 h 4343400"/>
              <a:gd name="connsiteX10" fmla="*/ 3911600 w 12192000"/>
              <a:gd name="connsiteY10" fmla="*/ 38100 h 4343400"/>
              <a:gd name="connsiteX11" fmla="*/ 4025900 w 12192000"/>
              <a:gd name="connsiteY11" fmla="*/ 101600 h 4343400"/>
              <a:gd name="connsiteX12" fmla="*/ 4064000 w 12192000"/>
              <a:gd name="connsiteY12" fmla="*/ 139700 h 4343400"/>
              <a:gd name="connsiteX13" fmla="*/ 4140200 w 12192000"/>
              <a:gd name="connsiteY13" fmla="*/ 190500 h 4343400"/>
              <a:gd name="connsiteX14" fmla="*/ 4178300 w 12192000"/>
              <a:gd name="connsiteY14" fmla="*/ 215900 h 4343400"/>
              <a:gd name="connsiteX15" fmla="*/ 4216400 w 12192000"/>
              <a:gd name="connsiteY15" fmla="*/ 254000 h 4343400"/>
              <a:gd name="connsiteX16" fmla="*/ 4241801 w 12192000"/>
              <a:gd name="connsiteY16" fmla="*/ 292100 h 4343400"/>
              <a:gd name="connsiteX17" fmla="*/ 4279900 w 12192000"/>
              <a:gd name="connsiteY17" fmla="*/ 304800 h 4343400"/>
              <a:gd name="connsiteX18" fmla="*/ 4330700 w 12192000"/>
              <a:gd name="connsiteY18" fmla="*/ 368300 h 4343400"/>
              <a:gd name="connsiteX19" fmla="*/ 4368800 w 12192000"/>
              <a:gd name="connsiteY19" fmla="*/ 406400 h 4343400"/>
              <a:gd name="connsiteX20" fmla="*/ 4406900 w 12192000"/>
              <a:gd name="connsiteY20" fmla="*/ 419100 h 4343400"/>
              <a:gd name="connsiteX21" fmla="*/ 4445000 w 12192000"/>
              <a:gd name="connsiteY21" fmla="*/ 444500 h 4343400"/>
              <a:gd name="connsiteX22" fmla="*/ 4495800 w 12192000"/>
              <a:gd name="connsiteY22" fmla="*/ 482600 h 4343400"/>
              <a:gd name="connsiteX23" fmla="*/ 4533900 w 12192000"/>
              <a:gd name="connsiteY23" fmla="*/ 508000 h 4343400"/>
              <a:gd name="connsiteX24" fmla="*/ 4584701 w 12192000"/>
              <a:gd name="connsiteY24" fmla="*/ 546100 h 4343400"/>
              <a:gd name="connsiteX25" fmla="*/ 4622800 w 12192000"/>
              <a:gd name="connsiteY25" fmla="*/ 571500 h 4343400"/>
              <a:gd name="connsiteX26" fmla="*/ 4699000 w 12192000"/>
              <a:gd name="connsiteY26" fmla="*/ 647700 h 4343400"/>
              <a:gd name="connsiteX27" fmla="*/ 4737100 w 12192000"/>
              <a:gd name="connsiteY27" fmla="*/ 685800 h 4343400"/>
              <a:gd name="connsiteX28" fmla="*/ 4813300 w 12192000"/>
              <a:gd name="connsiteY28" fmla="*/ 736600 h 4343400"/>
              <a:gd name="connsiteX29" fmla="*/ 4843611 w 12192000"/>
              <a:gd name="connsiteY29" fmla="*/ 756980 h 4343400"/>
              <a:gd name="connsiteX30" fmla="*/ 4855989 w 12192000"/>
              <a:gd name="connsiteY30" fmla="*/ 765528 h 4343400"/>
              <a:gd name="connsiteX31" fmla="*/ 4857666 w 12192000"/>
              <a:gd name="connsiteY31" fmla="*/ 766781 h 4343400"/>
              <a:gd name="connsiteX32" fmla="*/ 4856483 w 12192000"/>
              <a:gd name="connsiteY32" fmla="*/ 765869 h 4343400"/>
              <a:gd name="connsiteX33" fmla="*/ 4855989 w 12192000"/>
              <a:gd name="connsiteY33" fmla="*/ 765528 h 4343400"/>
              <a:gd name="connsiteX34" fmla="*/ 4852911 w 12192000"/>
              <a:gd name="connsiteY34" fmla="*/ 763230 h 4343400"/>
              <a:gd name="connsiteX35" fmla="*/ 4889500 w 12192000"/>
              <a:gd name="connsiteY35" fmla="*/ 774700 h 4343400"/>
              <a:gd name="connsiteX36" fmla="*/ 4927600 w 12192000"/>
              <a:gd name="connsiteY36" fmla="*/ 800100 h 4343400"/>
              <a:gd name="connsiteX37" fmla="*/ 4965700 w 12192000"/>
              <a:gd name="connsiteY37" fmla="*/ 812800 h 4343400"/>
              <a:gd name="connsiteX38" fmla="*/ 5003800 w 12192000"/>
              <a:gd name="connsiteY38" fmla="*/ 838200 h 4343400"/>
              <a:gd name="connsiteX39" fmla="*/ 5080001 w 12192000"/>
              <a:gd name="connsiteY39" fmla="*/ 863600 h 4343400"/>
              <a:gd name="connsiteX40" fmla="*/ 5130800 w 12192000"/>
              <a:gd name="connsiteY40" fmla="*/ 838200 h 4343400"/>
              <a:gd name="connsiteX41" fmla="*/ 5245100 w 12192000"/>
              <a:gd name="connsiteY41" fmla="*/ 914400 h 4343400"/>
              <a:gd name="connsiteX42" fmla="*/ 5283200 w 12192000"/>
              <a:gd name="connsiteY42" fmla="*/ 927100 h 4343400"/>
              <a:gd name="connsiteX43" fmla="*/ 5384800 w 12192000"/>
              <a:gd name="connsiteY43" fmla="*/ 977900 h 4343400"/>
              <a:gd name="connsiteX44" fmla="*/ 5422901 w 12192000"/>
              <a:gd name="connsiteY44" fmla="*/ 990600 h 4343400"/>
              <a:gd name="connsiteX45" fmla="*/ 6108700 w 12192000"/>
              <a:gd name="connsiteY45" fmla="*/ 977900 h 4343400"/>
              <a:gd name="connsiteX46" fmla="*/ 6223000 w 12192000"/>
              <a:gd name="connsiteY46" fmla="*/ 927100 h 4343400"/>
              <a:gd name="connsiteX47" fmla="*/ 6273800 w 12192000"/>
              <a:gd name="connsiteY47" fmla="*/ 914400 h 4343400"/>
              <a:gd name="connsiteX48" fmla="*/ 6311900 w 12192000"/>
              <a:gd name="connsiteY48" fmla="*/ 901700 h 4343400"/>
              <a:gd name="connsiteX49" fmla="*/ 6718300 w 12192000"/>
              <a:gd name="connsiteY49" fmla="*/ 939800 h 4343400"/>
              <a:gd name="connsiteX50" fmla="*/ 6781800 w 12192000"/>
              <a:gd name="connsiteY50" fmla="*/ 927100 h 4343400"/>
              <a:gd name="connsiteX51" fmla="*/ 6819900 w 12192000"/>
              <a:gd name="connsiteY51" fmla="*/ 914400 h 4343400"/>
              <a:gd name="connsiteX52" fmla="*/ 6845300 w 12192000"/>
              <a:gd name="connsiteY52" fmla="*/ 838200 h 4343400"/>
              <a:gd name="connsiteX53" fmla="*/ 6858000 w 12192000"/>
              <a:gd name="connsiteY53" fmla="*/ 800100 h 4343400"/>
              <a:gd name="connsiteX54" fmla="*/ 6896100 w 12192000"/>
              <a:gd name="connsiteY54" fmla="*/ 762000 h 4343400"/>
              <a:gd name="connsiteX55" fmla="*/ 6972300 w 12192000"/>
              <a:gd name="connsiteY55" fmla="*/ 736600 h 4343400"/>
              <a:gd name="connsiteX56" fmla="*/ 7086600 w 12192000"/>
              <a:gd name="connsiteY56" fmla="*/ 749300 h 4343400"/>
              <a:gd name="connsiteX57" fmla="*/ 7124700 w 12192000"/>
              <a:gd name="connsiteY57" fmla="*/ 774700 h 4343400"/>
              <a:gd name="connsiteX58" fmla="*/ 7213600 w 12192000"/>
              <a:gd name="connsiteY58" fmla="*/ 800100 h 4343400"/>
              <a:gd name="connsiteX59" fmla="*/ 7327900 w 12192000"/>
              <a:gd name="connsiteY59" fmla="*/ 876300 h 4343400"/>
              <a:gd name="connsiteX60" fmla="*/ 7366000 w 12192000"/>
              <a:gd name="connsiteY60" fmla="*/ 901700 h 4343400"/>
              <a:gd name="connsiteX61" fmla="*/ 7442200 w 12192000"/>
              <a:gd name="connsiteY61" fmla="*/ 927100 h 4343400"/>
              <a:gd name="connsiteX62" fmla="*/ 7581900 w 12192000"/>
              <a:gd name="connsiteY62" fmla="*/ 965200 h 4343400"/>
              <a:gd name="connsiteX63" fmla="*/ 7835900 w 12192000"/>
              <a:gd name="connsiteY63" fmla="*/ 977900 h 4343400"/>
              <a:gd name="connsiteX64" fmla="*/ 7848600 w 12192000"/>
              <a:gd name="connsiteY64" fmla="*/ 1028700 h 4343400"/>
              <a:gd name="connsiteX65" fmla="*/ 7861300 w 12192000"/>
              <a:gd name="connsiteY65" fmla="*/ 990600 h 4343400"/>
              <a:gd name="connsiteX66" fmla="*/ 7937500 w 12192000"/>
              <a:gd name="connsiteY66" fmla="*/ 952500 h 4343400"/>
              <a:gd name="connsiteX67" fmla="*/ 8191500 w 12192000"/>
              <a:gd name="connsiteY67" fmla="*/ 977900 h 4343400"/>
              <a:gd name="connsiteX68" fmla="*/ 8229600 w 12192000"/>
              <a:gd name="connsiteY68" fmla="*/ 990600 h 4343400"/>
              <a:gd name="connsiteX69" fmla="*/ 8293100 w 12192000"/>
              <a:gd name="connsiteY69" fmla="*/ 1003300 h 4343400"/>
              <a:gd name="connsiteX70" fmla="*/ 8356600 w 12192000"/>
              <a:gd name="connsiteY70" fmla="*/ 990600 h 4343400"/>
              <a:gd name="connsiteX71" fmla="*/ 8521700 w 12192000"/>
              <a:gd name="connsiteY71" fmla="*/ 977900 h 4343400"/>
              <a:gd name="connsiteX72" fmla="*/ 8559800 w 12192000"/>
              <a:gd name="connsiteY72" fmla="*/ 952500 h 4343400"/>
              <a:gd name="connsiteX73" fmla="*/ 8597900 w 12192000"/>
              <a:gd name="connsiteY73" fmla="*/ 876300 h 4343400"/>
              <a:gd name="connsiteX74" fmla="*/ 8636000 w 12192000"/>
              <a:gd name="connsiteY74" fmla="*/ 800100 h 4343400"/>
              <a:gd name="connsiteX75" fmla="*/ 8674100 w 12192000"/>
              <a:gd name="connsiteY75" fmla="*/ 787400 h 4343400"/>
              <a:gd name="connsiteX76" fmla="*/ 8712200 w 12192000"/>
              <a:gd name="connsiteY76" fmla="*/ 762000 h 4343400"/>
              <a:gd name="connsiteX77" fmla="*/ 8890000 w 12192000"/>
              <a:gd name="connsiteY77" fmla="*/ 787400 h 4343400"/>
              <a:gd name="connsiteX78" fmla="*/ 9042400 w 12192000"/>
              <a:gd name="connsiteY78" fmla="*/ 800100 h 4343400"/>
              <a:gd name="connsiteX79" fmla="*/ 9118600 w 12192000"/>
              <a:gd name="connsiteY79" fmla="*/ 825500 h 4343400"/>
              <a:gd name="connsiteX80" fmla="*/ 9182100 w 12192000"/>
              <a:gd name="connsiteY80" fmla="*/ 876300 h 4343400"/>
              <a:gd name="connsiteX81" fmla="*/ 9258300 w 12192000"/>
              <a:gd name="connsiteY81" fmla="*/ 927100 h 4343400"/>
              <a:gd name="connsiteX82" fmla="*/ 9372600 w 12192000"/>
              <a:gd name="connsiteY82" fmla="*/ 990600 h 4343400"/>
              <a:gd name="connsiteX83" fmla="*/ 9410700 w 12192000"/>
              <a:gd name="connsiteY83" fmla="*/ 1016000 h 4343400"/>
              <a:gd name="connsiteX84" fmla="*/ 9525000 w 12192000"/>
              <a:gd name="connsiteY84" fmla="*/ 1104900 h 4343400"/>
              <a:gd name="connsiteX85" fmla="*/ 9601200 w 12192000"/>
              <a:gd name="connsiteY85" fmla="*/ 1130300 h 4343400"/>
              <a:gd name="connsiteX86" fmla="*/ 9639300 w 12192000"/>
              <a:gd name="connsiteY86" fmla="*/ 1168400 h 4343400"/>
              <a:gd name="connsiteX87" fmla="*/ 9715500 w 12192000"/>
              <a:gd name="connsiteY87" fmla="*/ 1219200 h 4343400"/>
              <a:gd name="connsiteX88" fmla="*/ 9728200 w 12192000"/>
              <a:gd name="connsiteY88" fmla="*/ 1257300 h 4343400"/>
              <a:gd name="connsiteX89" fmla="*/ 9804400 w 12192000"/>
              <a:gd name="connsiteY89" fmla="*/ 1308100 h 4343400"/>
              <a:gd name="connsiteX90" fmla="*/ 9842500 w 12192000"/>
              <a:gd name="connsiteY90" fmla="*/ 1333500 h 4343400"/>
              <a:gd name="connsiteX91" fmla="*/ 9956800 w 12192000"/>
              <a:gd name="connsiteY91" fmla="*/ 1409700 h 4343400"/>
              <a:gd name="connsiteX92" fmla="*/ 9994900 w 12192000"/>
              <a:gd name="connsiteY92" fmla="*/ 1435100 h 4343400"/>
              <a:gd name="connsiteX93" fmla="*/ 10033000 w 12192000"/>
              <a:gd name="connsiteY93" fmla="*/ 1460500 h 4343400"/>
              <a:gd name="connsiteX94" fmla="*/ 10109200 w 12192000"/>
              <a:gd name="connsiteY94" fmla="*/ 1511300 h 4343400"/>
              <a:gd name="connsiteX95" fmla="*/ 10185400 w 12192000"/>
              <a:gd name="connsiteY95" fmla="*/ 1549400 h 4343400"/>
              <a:gd name="connsiteX96" fmla="*/ 10299700 w 12192000"/>
              <a:gd name="connsiteY96" fmla="*/ 1536700 h 4343400"/>
              <a:gd name="connsiteX97" fmla="*/ 10477500 w 12192000"/>
              <a:gd name="connsiteY97" fmla="*/ 1511300 h 4343400"/>
              <a:gd name="connsiteX98" fmla="*/ 10508156 w 12192000"/>
              <a:gd name="connsiteY98" fmla="*/ 1491266 h 4343400"/>
              <a:gd name="connsiteX99" fmla="*/ 10521122 w 12192000"/>
              <a:gd name="connsiteY99" fmla="*/ 1483312 h 4343400"/>
              <a:gd name="connsiteX100" fmla="*/ 10523072 w 12192000"/>
              <a:gd name="connsiteY100" fmla="*/ 1482326 h 4343400"/>
              <a:gd name="connsiteX101" fmla="*/ 10521643 w 12192000"/>
              <a:gd name="connsiteY101" fmla="*/ 1482992 h 4343400"/>
              <a:gd name="connsiteX102" fmla="*/ 10521122 w 12192000"/>
              <a:gd name="connsiteY102" fmla="*/ 1483312 h 4343400"/>
              <a:gd name="connsiteX103" fmla="*/ 10517556 w 12192000"/>
              <a:gd name="connsiteY103" fmla="*/ 1485115 h 4343400"/>
              <a:gd name="connsiteX104" fmla="*/ 10528300 w 12192000"/>
              <a:gd name="connsiteY104" fmla="*/ 1447800 h 4343400"/>
              <a:gd name="connsiteX105" fmla="*/ 10566400 w 12192000"/>
              <a:gd name="connsiteY105" fmla="*/ 1422400 h 4343400"/>
              <a:gd name="connsiteX106" fmla="*/ 10642600 w 12192000"/>
              <a:gd name="connsiteY106" fmla="*/ 1371600 h 4343400"/>
              <a:gd name="connsiteX107" fmla="*/ 10693400 w 12192000"/>
              <a:gd name="connsiteY107" fmla="*/ 1295400 h 4343400"/>
              <a:gd name="connsiteX108" fmla="*/ 10769600 w 12192000"/>
              <a:gd name="connsiteY108" fmla="*/ 1270000 h 4343400"/>
              <a:gd name="connsiteX109" fmla="*/ 10807700 w 12192000"/>
              <a:gd name="connsiteY109" fmla="*/ 1282700 h 4343400"/>
              <a:gd name="connsiteX110" fmla="*/ 10845800 w 12192000"/>
              <a:gd name="connsiteY110" fmla="*/ 1308100 h 4343400"/>
              <a:gd name="connsiteX111" fmla="*/ 10998200 w 12192000"/>
              <a:gd name="connsiteY111" fmla="*/ 1333500 h 4343400"/>
              <a:gd name="connsiteX112" fmla="*/ 11028510 w 12192000"/>
              <a:gd name="connsiteY112" fmla="*/ 1353880 h 4343400"/>
              <a:gd name="connsiteX113" fmla="*/ 11040886 w 12192000"/>
              <a:gd name="connsiteY113" fmla="*/ 1362426 h 4343400"/>
              <a:gd name="connsiteX114" fmla="*/ 11042566 w 12192000"/>
              <a:gd name="connsiteY114" fmla="*/ 1363680 h 4343400"/>
              <a:gd name="connsiteX115" fmla="*/ 11041382 w 12192000"/>
              <a:gd name="connsiteY115" fmla="*/ 1362769 h 4343400"/>
              <a:gd name="connsiteX116" fmla="*/ 11040886 w 12192000"/>
              <a:gd name="connsiteY116" fmla="*/ 1362426 h 4343400"/>
              <a:gd name="connsiteX117" fmla="*/ 11037811 w 12192000"/>
              <a:gd name="connsiteY117" fmla="*/ 1360130 h 4343400"/>
              <a:gd name="connsiteX118" fmla="*/ 11074400 w 12192000"/>
              <a:gd name="connsiteY118" fmla="*/ 1371600 h 4343400"/>
              <a:gd name="connsiteX119" fmla="*/ 11112500 w 12192000"/>
              <a:gd name="connsiteY119" fmla="*/ 1397000 h 4343400"/>
              <a:gd name="connsiteX120" fmla="*/ 11188700 w 12192000"/>
              <a:gd name="connsiteY120" fmla="*/ 1422400 h 4343400"/>
              <a:gd name="connsiteX121" fmla="*/ 11239500 w 12192000"/>
              <a:gd name="connsiteY121" fmla="*/ 1498600 h 4343400"/>
              <a:gd name="connsiteX122" fmla="*/ 11269810 w 12192000"/>
              <a:gd name="connsiteY122" fmla="*/ 1518980 h 4343400"/>
              <a:gd name="connsiteX123" fmla="*/ 11282186 w 12192000"/>
              <a:gd name="connsiteY123" fmla="*/ 1527526 h 4343400"/>
              <a:gd name="connsiteX124" fmla="*/ 11283866 w 12192000"/>
              <a:gd name="connsiteY124" fmla="*/ 1528780 h 4343400"/>
              <a:gd name="connsiteX125" fmla="*/ 11282682 w 12192000"/>
              <a:gd name="connsiteY125" fmla="*/ 1527869 h 4343400"/>
              <a:gd name="connsiteX126" fmla="*/ 11282186 w 12192000"/>
              <a:gd name="connsiteY126" fmla="*/ 1527526 h 4343400"/>
              <a:gd name="connsiteX127" fmla="*/ 11279111 w 12192000"/>
              <a:gd name="connsiteY127" fmla="*/ 1525230 h 4343400"/>
              <a:gd name="connsiteX128" fmla="*/ 11315700 w 12192000"/>
              <a:gd name="connsiteY128" fmla="*/ 1536700 h 4343400"/>
              <a:gd name="connsiteX129" fmla="*/ 11353800 w 12192000"/>
              <a:gd name="connsiteY129" fmla="*/ 1562100 h 4343400"/>
              <a:gd name="connsiteX130" fmla="*/ 11379200 w 12192000"/>
              <a:gd name="connsiteY130" fmla="*/ 1600200 h 4343400"/>
              <a:gd name="connsiteX131" fmla="*/ 11468100 w 12192000"/>
              <a:gd name="connsiteY131" fmla="*/ 1663700 h 4343400"/>
              <a:gd name="connsiteX132" fmla="*/ 11569700 w 12192000"/>
              <a:gd name="connsiteY132" fmla="*/ 1663700 h 4343400"/>
              <a:gd name="connsiteX133" fmla="*/ 11620500 w 12192000"/>
              <a:gd name="connsiteY133" fmla="*/ 1739900 h 4343400"/>
              <a:gd name="connsiteX134" fmla="*/ 11658600 w 12192000"/>
              <a:gd name="connsiteY134" fmla="*/ 1765300 h 4343400"/>
              <a:gd name="connsiteX135" fmla="*/ 11722100 w 12192000"/>
              <a:gd name="connsiteY135" fmla="*/ 1828800 h 4343400"/>
              <a:gd name="connsiteX136" fmla="*/ 11760200 w 12192000"/>
              <a:gd name="connsiteY136" fmla="*/ 1866900 h 4343400"/>
              <a:gd name="connsiteX137" fmla="*/ 11836400 w 12192000"/>
              <a:gd name="connsiteY137" fmla="*/ 1917700 h 4343400"/>
              <a:gd name="connsiteX138" fmla="*/ 11912600 w 12192000"/>
              <a:gd name="connsiteY138" fmla="*/ 1892300 h 4343400"/>
              <a:gd name="connsiteX139" fmla="*/ 12065000 w 12192000"/>
              <a:gd name="connsiteY139" fmla="*/ 1930400 h 4343400"/>
              <a:gd name="connsiteX140" fmla="*/ 12103100 w 12192000"/>
              <a:gd name="connsiteY140" fmla="*/ 1917700 h 4343400"/>
              <a:gd name="connsiteX141" fmla="*/ 12166600 w 12192000"/>
              <a:gd name="connsiteY141" fmla="*/ 1993900 h 4343400"/>
              <a:gd name="connsiteX142" fmla="*/ 12192000 w 12192000"/>
              <a:gd name="connsiteY142" fmla="*/ 2027767 h 4343400"/>
              <a:gd name="connsiteX143" fmla="*/ 12192000 w 12192000"/>
              <a:gd name="connsiteY143" fmla="*/ 4343400 h 4343400"/>
              <a:gd name="connsiteX144" fmla="*/ 0 w 12192000"/>
              <a:gd name="connsiteY144" fmla="*/ 4343400 h 4343400"/>
              <a:gd name="connsiteX145" fmla="*/ 0 w 12192000"/>
              <a:gd name="connsiteY145" fmla="*/ 2120900 h 4343400"/>
              <a:gd name="connsiteX146" fmla="*/ 114300 w 12192000"/>
              <a:gd name="connsiteY146" fmla="*/ 2095500 h 4343400"/>
              <a:gd name="connsiteX147" fmla="*/ 228600 w 12192000"/>
              <a:gd name="connsiteY147" fmla="*/ 2032000 h 4343400"/>
              <a:gd name="connsiteX148" fmla="*/ 368300 w 12192000"/>
              <a:gd name="connsiteY148" fmla="*/ 2006600 h 4343400"/>
              <a:gd name="connsiteX149" fmla="*/ 431800 w 12192000"/>
              <a:gd name="connsiteY149" fmla="*/ 1993900 h 4343400"/>
              <a:gd name="connsiteX150" fmla="*/ 520700 w 12192000"/>
              <a:gd name="connsiteY150" fmla="*/ 1968500 h 4343400"/>
              <a:gd name="connsiteX151" fmla="*/ 596900 w 12192000"/>
              <a:gd name="connsiteY151" fmla="*/ 1917700 h 4343400"/>
              <a:gd name="connsiteX152" fmla="*/ 711200 w 12192000"/>
              <a:gd name="connsiteY152" fmla="*/ 1866900 h 4343400"/>
              <a:gd name="connsiteX153" fmla="*/ 749300 w 12192000"/>
              <a:gd name="connsiteY153" fmla="*/ 1854200 h 4343400"/>
              <a:gd name="connsiteX154" fmla="*/ 787400 w 12192000"/>
              <a:gd name="connsiteY154" fmla="*/ 1828800 h 4343400"/>
              <a:gd name="connsiteX155" fmla="*/ 863600 w 12192000"/>
              <a:gd name="connsiteY155" fmla="*/ 1803400 h 4343400"/>
              <a:gd name="connsiteX156" fmla="*/ 901700 w 12192000"/>
              <a:gd name="connsiteY156" fmla="*/ 1790700 h 4343400"/>
              <a:gd name="connsiteX157" fmla="*/ 1016000 w 12192000"/>
              <a:gd name="connsiteY157" fmla="*/ 1701800 h 4343400"/>
              <a:gd name="connsiteX158" fmla="*/ 1130300 w 12192000"/>
              <a:gd name="connsiteY158" fmla="*/ 1663700 h 4343400"/>
              <a:gd name="connsiteX159" fmla="*/ 1168400 w 12192000"/>
              <a:gd name="connsiteY159" fmla="*/ 1651000 h 4343400"/>
              <a:gd name="connsiteX160" fmla="*/ 1231900 w 12192000"/>
              <a:gd name="connsiteY160" fmla="*/ 1638300 h 4343400"/>
              <a:gd name="connsiteX161" fmla="*/ 1270000 w 12192000"/>
              <a:gd name="connsiteY161" fmla="*/ 1612900 h 4343400"/>
              <a:gd name="connsiteX162" fmla="*/ 1295400 w 12192000"/>
              <a:gd name="connsiteY162" fmla="*/ 1574800 h 4343400"/>
              <a:gd name="connsiteX163" fmla="*/ 1333500 w 12192000"/>
              <a:gd name="connsiteY163" fmla="*/ 1562100 h 4343400"/>
              <a:gd name="connsiteX164" fmla="*/ 1409700 w 12192000"/>
              <a:gd name="connsiteY164" fmla="*/ 1511300 h 4343400"/>
              <a:gd name="connsiteX165" fmla="*/ 1460500 w 12192000"/>
              <a:gd name="connsiteY165" fmla="*/ 1485900 h 4343400"/>
              <a:gd name="connsiteX166" fmla="*/ 1498600 w 12192000"/>
              <a:gd name="connsiteY166" fmla="*/ 1473200 h 4343400"/>
              <a:gd name="connsiteX167" fmla="*/ 1536700 w 12192000"/>
              <a:gd name="connsiteY167" fmla="*/ 1447800 h 4343400"/>
              <a:gd name="connsiteX168" fmla="*/ 1638300 w 12192000"/>
              <a:gd name="connsiteY168" fmla="*/ 1422400 h 4343400"/>
              <a:gd name="connsiteX169" fmla="*/ 1714500 w 12192000"/>
              <a:gd name="connsiteY169" fmla="*/ 1397000 h 4343400"/>
              <a:gd name="connsiteX170" fmla="*/ 1752600 w 12192000"/>
              <a:gd name="connsiteY170" fmla="*/ 1384300 h 4343400"/>
              <a:gd name="connsiteX171" fmla="*/ 1790700 w 12192000"/>
              <a:gd name="connsiteY171" fmla="*/ 1346200 h 4343400"/>
              <a:gd name="connsiteX172" fmla="*/ 1828800 w 12192000"/>
              <a:gd name="connsiteY172" fmla="*/ 1333500 h 4343400"/>
              <a:gd name="connsiteX173" fmla="*/ 1943100 w 12192000"/>
              <a:gd name="connsiteY173" fmla="*/ 1308100 h 4343400"/>
              <a:gd name="connsiteX174" fmla="*/ 2070100 w 12192000"/>
              <a:gd name="connsiteY174" fmla="*/ 1270000 h 4343400"/>
              <a:gd name="connsiteX175" fmla="*/ 2108200 w 12192000"/>
              <a:gd name="connsiteY175" fmla="*/ 1257300 h 4343400"/>
              <a:gd name="connsiteX176" fmla="*/ 2146300 w 12192000"/>
              <a:gd name="connsiteY176" fmla="*/ 1231900 h 4343400"/>
              <a:gd name="connsiteX177" fmla="*/ 2133600 w 12192000"/>
              <a:gd name="connsiteY177" fmla="*/ 1193800 h 4343400"/>
              <a:gd name="connsiteX178" fmla="*/ 2171700 w 12192000"/>
              <a:gd name="connsiteY178" fmla="*/ 1168400 h 4343400"/>
              <a:gd name="connsiteX179" fmla="*/ 2438400 w 12192000"/>
              <a:gd name="connsiteY179" fmla="*/ 1155700 h 4343400"/>
              <a:gd name="connsiteX180" fmla="*/ 2501900 w 12192000"/>
              <a:gd name="connsiteY180" fmla="*/ 1016000 h 4343400"/>
              <a:gd name="connsiteX181" fmla="*/ 2565400 w 12192000"/>
              <a:gd name="connsiteY181" fmla="*/ 812800 h 4343400"/>
              <a:gd name="connsiteX182" fmla="*/ 2571433 w 12192000"/>
              <a:gd name="connsiteY182" fmla="*/ 758502 h 4343400"/>
              <a:gd name="connsiteX183" fmla="*/ 2616200 w 12192000"/>
              <a:gd name="connsiteY183" fmla="*/ 800100 h 4343400"/>
              <a:gd name="connsiteX184" fmla="*/ 2654300 w 12192000"/>
              <a:gd name="connsiteY184" fmla="*/ 850900 h 4343400"/>
              <a:gd name="connsiteX185" fmla="*/ 2743200 w 12192000"/>
              <a:gd name="connsiteY185" fmla="*/ 927100 h 4343400"/>
              <a:gd name="connsiteX186" fmla="*/ 2768600 w 12192000"/>
              <a:gd name="connsiteY186" fmla="*/ 876300 h 4343400"/>
              <a:gd name="connsiteX187" fmla="*/ 2806700 w 12192000"/>
              <a:gd name="connsiteY187" fmla="*/ 863600 h 4343400"/>
              <a:gd name="connsiteX188" fmla="*/ 2857500 w 12192000"/>
              <a:gd name="connsiteY188" fmla="*/ 787400 h 4343400"/>
              <a:gd name="connsiteX189" fmla="*/ 2933700 w 12192000"/>
              <a:gd name="connsiteY189" fmla="*/ 736600 h 4343400"/>
              <a:gd name="connsiteX190" fmla="*/ 3009900 w 12192000"/>
              <a:gd name="connsiteY190" fmla="*/ 698500 h 4343400"/>
              <a:gd name="connsiteX191" fmla="*/ 3111500 w 12192000"/>
              <a:gd name="connsiteY191" fmla="*/ 609600 h 4343400"/>
              <a:gd name="connsiteX192" fmla="*/ 3149600 w 12192000"/>
              <a:gd name="connsiteY192" fmla="*/ 571500 h 4343400"/>
              <a:gd name="connsiteX193" fmla="*/ 3225800 w 12192000"/>
              <a:gd name="connsiteY193" fmla="*/ 520700 h 4343400"/>
              <a:gd name="connsiteX194" fmla="*/ 3289300 w 12192000"/>
              <a:gd name="connsiteY194" fmla="*/ 457200 h 4343400"/>
              <a:gd name="connsiteX195" fmla="*/ 3352800 w 12192000"/>
              <a:gd name="connsiteY195" fmla="*/ 406400 h 4343400"/>
              <a:gd name="connsiteX196" fmla="*/ 3416300 w 12192000"/>
              <a:gd name="connsiteY196" fmla="*/ 330200 h 4343400"/>
              <a:gd name="connsiteX197" fmla="*/ 3454400 w 12192000"/>
              <a:gd name="connsiteY197" fmla="*/ 304800 h 4343400"/>
              <a:gd name="connsiteX198" fmla="*/ 3517900 w 12192000"/>
              <a:gd name="connsiteY198" fmla="*/ 228600 h 4343400"/>
              <a:gd name="connsiteX199" fmla="*/ 3581400 w 12192000"/>
              <a:gd name="connsiteY199" fmla="*/ 165100 h 4343400"/>
              <a:gd name="connsiteX200" fmla="*/ 3644900 w 12192000"/>
              <a:gd name="connsiteY200" fmla="*/ 88900 h 4343400"/>
              <a:gd name="connsiteX201" fmla="*/ 3683000 w 12192000"/>
              <a:gd name="connsiteY201" fmla="*/ 63500 h 4343400"/>
              <a:gd name="connsiteX202" fmla="*/ 3721100 w 12192000"/>
              <a:gd name="connsiteY202" fmla="*/ 25400 h 4343400"/>
              <a:gd name="connsiteX203" fmla="*/ 3797300 w 12192000"/>
              <a:gd name="connsiteY203" fmla="*/ 0 h 434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Lst>
            <a:rect l="l" t="t" r="r" b="b"/>
            <a:pathLst>
              <a:path w="12192000" h="4343400">
                <a:moveTo>
                  <a:pt x="2583500" y="644390"/>
                </a:moveTo>
                <a:cubicBezTo>
                  <a:pt x="2586428" y="644052"/>
                  <a:pt x="2588944" y="644915"/>
                  <a:pt x="2590800" y="647700"/>
                </a:cubicBezTo>
                <a:cubicBezTo>
                  <a:pt x="2600482" y="662223"/>
                  <a:pt x="2580754" y="681248"/>
                  <a:pt x="2578100" y="698500"/>
                </a:cubicBezTo>
                <a:lnTo>
                  <a:pt x="2571433" y="758502"/>
                </a:lnTo>
                <a:lnTo>
                  <a:pt x="2569325" y="756543"/>
                </a:lnTo>
                <a:cubicBezTo>
                  <a:pt x="2553200" y="740139"/>
                  <a:pt x="2540000" y="721320"/>
                  <a:pt x="2540000" y="698500"/>
                </a:cubicBezTo>
                <a:cubicBezTo>
                  <a:pt x="2540000" y="685113"/>
                  <a:pt x="2548467" y="673100"/>
                  <a:pt x="2552700" y="660400"/>
                </a:cubicBezTo>
                <a:cubicBezTo>
                  <a:pt x="2562225" y="657225"/>
                  <a:pt x="2574717" y="645403"/>
                  <a:pt x="2583500" y="644390"/>
                </a:cubicBezTo>
                <a:close/>
                <a:moveTo>
                  <a:pt x="3797300" y="0"/>
                </a:moveTo>
                <a:lnTo>
                  <a:pt x="3873500" y="25400"/>
                </a:lnTo>
                <a:cubicBezTo>
                  <a:pt x="3886200" y="29633"/>
                  <a:pt x="3900461" y="30674"/>
                  <a:pt x="3911600" y="38100"/>
                </a:cubicBezTo>
                <a:cubicBezTo>
                  <a:pt x="3998939" y="96326"/>
                  <a:pt x="3958840" y="79247"/>
                  <a:pt x="4025900" y="101600"/>
                </a:cubicBezTo>
                <a:cubicBezTo>
                  <a:pt x="4038600" y="114300"/>
                  <a:pt x="4049823" y="128673"/>
                  <a:pt x="4064000" y="139700"/>
                </a:cubicBezTo>
                <a:cubicBezTo>
                  <a:pt x="4088097" y="158442"/>
                  <a:pt x="4114800" y="173567"/>
                  <a:pt x="4140200" y="190500"/>
                </a:cubicBezTo>
                <a:cubicBezTo>
                  <a:pt x="4152900" y="198967"/>
                  <a:pt x="4167507" y="205107"/>
                  <a:pt x="4178300" y="215900"/>
                </a:cubicBezTo>
                <a:cubicBezTo>
                  <a:pt x="4191000" y="228600"/>
                  <a:pt x="4204903" y="240202"/>
                  <a:pt x="4216400" y="254000"/>
                </a:cubicBezTo>
                <a:cubicBezTo>
                  <a:pt x="4226171" y="265726"/>
                  <a:pt x="4229882" y="282565"/>
                  <a:pt x="4241801" y="292100"/>
                </a:cubicBezTo>
                <a:cubicBezTo>
                  <a:pt x="4252253" y="300463"/>
                  <a:pt x="4267200" y="300567"/>
                  <a:pt x="4279900" y="304800"/>
                </a:cubicBezTo>
                <a:cubicBezTo>
                  <a:pt x="4300749" y="367346"/>
                  <a:pt x="4277674" y="324111"/>
                  <a:pt x="4330700" y="368300"/>
                </a:cubicBezTo>
                <a:cubicBezTo>
                  <a:pt x="4344498" y="379798"/>
                  <a:pt x="4353857" y="396437"/>
                  <a:pt x="4368800" y="406400"/>
                </a:cubicBezTo>
                <a:cubicBezTo>
                  <a:pt x="4379939" y="413826"/>
                  <a:pt x="4394926" y="413113"/>
                  <a:pt x="4406900" y="419100"/>
                </a:cubicBezTo>
                <a:cubicBezTo>
                  <a:pt x="4420552" y="425926"/>
                  <a:pt x="4432580" y="435628"/>
                  <a:pt x="4445000" y="444500"/>
                </a:cubicBezTo>
                <a:cubicBezTo>
                  <a:pt x="4462225" y="456803"/>
                  <a:pt x="4478577" y="470297"/>
                  <a:pt x="4495800" y="482600"/>
                </a:cubicBezTo>
                <a:cubicBezTo>
                  <a:pt x="4508220" y="491472"/>
                  <a:pt x="4521480" y="499128"/>
                  <a:pt x="4533900" y="508000"/>
                </a:cubicBezTo>
                <a:cubicBezTo>
                  <a:pt x="4551124" y="520303"/>
                  <a:pt x="4567476" y="533797"/>
                  <a:pt x="4584701" y="546100"/>
                </a:cubicBezTo>
                <a:cubicBezTo>
                  <a:pt x="4597121" y="554972"/>
                  <a:pt x="4611392" y="561359"/>
                  <a:pt x="4622800" y="571500"/>
                </a:cubicBezTo>
                <a:cubicBezTo>
                  <a:pt x="4649648" y="595365"/>
                  <a:pt x="4673600" y="622300"/>
                  <a:pt x="4699000" y="647700"/>
                </a:cubicBezTo>
                <a:cubicBezTo>
                  <a:pt x="4711701" y="660400"/>
                  <a:pt x="4722157" y="675837"/>
                  <a:pt x="4737100" y="685800"/>
                </a:cubicBezTo>
                <a:lnTo>
                  <a:pt x="4813300" y="736600"/>
                </a:lnTo>
                <a:cubicBezTo>
                  <a:pt x="4826949" y="745699"/>
                  <a:pt x="4836733" y="752297"/>
                  <a:pt x="4843611" y="756980"/>
                </a:cubicBezTo>
                <a:lnTo>
                  <a:pt x="4855989" y="765528"/>
                </a:lnTo>
                <a:lnTo>
                  <a:pt x="4857666" y="766781"/>
                </a:lnTo>
                <a:cubicBezTo>
                  <a:pt x="4858581" y="767416"/>
                  <a:pt x="4858506" y="767307"/>
                  <a:pt x="4856483" y="765869"/>
                </a:cubicBezTo>
                <a:lnTo>
                  <a:pt x="4855989" y="765528"/>
                </a:lnTo>
                <a:lnTo>
                  <a:pt x="4852911" y="763230"/>
                </a:lnTo>
                <a:cubicBezTo>
                  <a:pt x="4845168" y="757083"/>
                  <a:pt x="4836920" y="748410"/>
                  <a:pt x="4889500" y="774700"/>
                </a:cubicBezTo>
                <a:cubicBezTo>
                  <a:pt x="4903152" y="781526"/>
                  <a:pt x="4913948" y="793274"/>
                  <a:pt x="4927600" y="800100"/>
                </a:cubicBezTo>
                <a:cubicBezTo>
                  <a:pt x="4939574" y="806087"/>
                  <a:pt x="4953726" y="806813"/>
                  <a:pt x="4965700" y="812800"/>
                </a:cubicBezTo>
                <a:cubicBezTo>
                  <a:pt x="4979352" y="819626"/>
                  <a:pt x="4989853" y="832001"/>
                  <a:pt x="5003800" y="838200"/>
                </a:cubicBezTo>
                <a:cubicBezTo>
                  <a:pt x="5028266" y="849074"/>
                  <a:pt x="5080001" y="863600"/>
                  <a:pt x="5080001" y="863600"/>
                </a:cubicBezTo>
                <a:cubicBezTo>
                  <a:pt x="5096933" y="855133"/>
                  <a:pt x="5112236" y="834487"/>
                  <a:pt x="5130800" y="838200"/>
                </a:cubicBezTo>
                <a:cubicBezTo>
                  <a:pt x="5226050" y="857250"/>
                  <a:pt x="5178425" y="892175"/>
                  <a:pt x="5245100" y="914400"/>
                </a:cubicBezTo>
                <a:cubicBezTo>
                  <a:pt x="5257800" y="918633"/>
                  <a:pt x="5271013" y="921560"/>
                  <a:pt x="5283200" y="927100"/>
                </a:cubicBezTo>
                <a:cubicBezTo>
                  <a:pt x="5317671" y="942768"/>
                  <a:pt x="5348880" y="965926"/>
                  <a:pt x="5384800" y="977900"/>
                </a:cubicBezTo>
                <a:lnTo>
                  <a:pt x="5422901" y="990600"/>
                </a:lnTo>
                <a:cubicBezTo>
                  <a:pt x="5651500" y="986367"/>
                  <a:pt x="5880346" y="989318"/>
                  <a:pt x="6108700" y="977900"/>
                </a:cubicBezTo>
                <a:cubicBezTo>
                  <a:pt x="6198122" y="973429"/>
                  <a:pt x="6163340" y="952669"/>
                  <a:pt x="6223000" y="927100"/>
                </a:cubicBezTo>
                <a:cubicBezTo>
                  <a:pt x="6239043" y="920224"/>
                  <a:pt x="6257017" y="919195"/>
                  <a:pt x="6273800" y="914400"/>
                </a:cubicBezTo>
                <a:cubicBezTo>
                  <a:pt x="6286672" y="910722"/>
                  <a:pt x="6299200" y="905933"/>
                  <a:pt x="6311900" y="901700"/>
                </a:cubicBezTo>
                <a:lnTo>
                  <a:pt x="6718300" y="939800"/>
                </a:lnTo>
                <a:cubicBezTo>
                  <a:pt x="6739467" y="935567"/>
                  <a:pt x="6760859" y="932335"/>
                  <a:pt x="6781800" y="927100"/>
                </a:cubicBezTo>
                <a:cubicBezTo>
                  <a:pt x="6794787" y="923853"/>
                  <a:pt x="6812119" y="925293"/>
                  <a:pt x="6819900" y="914400"/>
                </a:cubicBezTo>
                <a:cubicBezTo>
                  <a:pt x="6835462" y="892613"/>
                  <a:pt x="6836833" y="863600"/>
                  <a:pt x="6845300" y="838200"/>
                </a:cubicBezTo>
                <a:cubicBezTo>
                  <a:pt x="6849533" y="825500"/>
                  <a:pt x="6848534" y="809566"/>
                  <a:pt x="6858000" y="800100"/>
                </a:cubicBezTo>
                <a:cubicBezTo>
                  <a:pt x="6870700" y="787400"/>
                  <a:pt x="6880400" y="770722"/>
                  <a:pt x="6896100" y="762000"/>
                </a:cubicBezTo>
                <a:cubicBezTo>
                  <a:pt x="6919505" y="748997"/>
                  <a:pt x="6972300" y="736600"/>
                  <a:pt x="6972300" y="736600"/>
                </a:cubicBezTo>
                <a:cubicBezTo>
                  <a:pt x="7010400" y="740833"/>
                  <a:pt x="7049410" y="740003"/>
                  <a:pt x="7086600" y="749300"/>
                </a:cubicBezTo>
                <a:cubicBezTo>
                  <a:pt x="7101408" y="753002"/>
                  <a:pt x="7111048" y="767874"/>
                  <a:pt x="7124700" y="774700"/>
                </a:cubicBezTo>
                <a:cubicBezTo>
                  <a:pt x="7142920" y="783810"/>
                  <a:pt x="7197324" y="796031"/>
                  <a:pt x="7213600" y="800100"/>
                </a:cubicBezTo>
                <a:lnTo>
                  <a:pt x="7327900" y="876300"/>
                </a:lnTo>
                <a:cubicBezTo>
                  <a:pt x="7340600" y="884767"/>
                  <a:pt x="7351520" y="896873"/>
                  <a:pt x="7366000" y="901700"/>
                </a:cubicBezTo>
                <a:lnTo>
                  <a:pt x="7442200" y="927100"/>
                </a:lnTo>
                <a:cubicBezTo>
                  <a:pt x="7482400" y="940500"/>
                  <a:pt x="7548198" y="963515"/>
                  <a:pt x="7581900" y="965200"/>
                </a:cubicBezTo>
                <a:lnTo>
                  <a:pt x="7835900" y="977900"/>
                </a:lnTo>
                <a:cubicBezTo>
                  <a:pt x="7840133" y="994833"/>
                  <a:pt x="7832988" y="1020894"/>
                  <a:pt x="7848600" y="1028700"/>
                </a:cubicBezTo>
                <a:cubicBezTo>
                  <a:pt x="7860574" y="1034687"/>
                  <a:pt x="7852937" y="1001053"/>
                  <a:pt x="7861300" y="990600"/>
                </a:cubicBezTo>
                <a:cubicBezTo>
                  <a:pt x="7879205" y="968219"/>
                  <a:pt x="7912401" y="960866"/>
                  <a:pt x="7937500" y="952500"/>
                </a:cubicBezTo>
                <a:cubicBezTo>
                  <a:pt x="7971568" y="955597"/>
                  <a:pt x="8148627" y="970755"/>
                  <a:pt x="8191500" y="977900"/>
                </a:cubicBezTo>
                <a:cubicBezTo>
                  <a:pt x="8204705" y="980101"/>
                  <a:pt x="8216613" y="987353"/>
                  <a:pt x="8229600" y="990600"/>
                </a:cubicBezTo>
                <a:cubicBezTo>
                  <a:pt x="8250541" y="995835"/>
                  <a:pt x="8271933" y="999067"/>
                  <a:pt x="8293100" y="1003300"/>
                </a:cubicBezTo>
                <a:cubicBezTo>
                  <a:pt x="8314267" y="999067"/>
                  <a:pt x="8335146" y="992984"/>
                  <a:pt x="8356600" y="990600"/>
                </a:cubicBezTo>
                <a:cubicBezTo>
                  <a:pt x="8411458" y="984505"/>
                  <a:pt x="8467449" y="988072"/>
                  <a:pt x="8521700" y="977900"/>
                </a:cubicBezTo>
                <a:cubicBezTo>
                  <a:pt x="8536702" y="975087"/>
                  <a:pt x="8547100" y="960967"/>
                  <a:pt x="8559800" y="952500"/>
                </a:cubicBezTo>
                <a:cubicBezTo>
                  <a:pt x="8591722" y="856735"/>
                  <a:pt x="8548661" y="974777"/>
                  <a:pt x="8597900" y="876300"/>
                </a:cubicBezTo>
                <a:cubicBezTo>
                  <a:pt x="8613238" y="845624"/>
                  <a:pt x="8605670" y="824364"/>
                  <a:pt x="8636000" y="800100"/>
                </a:cubicBezTo>
                <a:cubicBezTo>
                  <a:pt x="8646453" y="791737"/>
                  <a:pt x="8662126" y="793387"/>
                  <a:pt x="8674100" y="787400"/>
                </a:cubicBezTo>
                <a:cubicBezTo>
                  <a:pt x="8687752" y="780574"/>
                  <a:pt x="8699500" y="770467"/>
                  <a:pt x="8712200" y="762000"/>
                </a:cubicBezTo>
                <a:cubicBezTo>
                  <a:pt x="8786091" y="774315"/>
                  <a:pt x="8810530" y="779453"/>
                  <a:pt x="8890000" y="787400"/>
                </a:cubicBezTo>
                <a:cubicBezTo>
                  <a:pt x="8940723" y="792472"/>
                  <a:pt x="8991600" y="795867"/>
                  <a:pt x="9042400" y="800100"/>
                </a:cubicBezTo>
                <a:cubicBezTo>
                  <a:pt x="9067800" y="808567"/>
                  <a:pt x="9103748" y="803223"/>
                  <a:pt x="9118600" y="825500"/>
                </a:cubicBezTo>
                <a:cubicBezTo>
                  <a:pt x="9165532" y="895898"/>
                  <a:pt x="9117148" y="840216"/>
                  <a:pt x="9182100" y="876300"/>
                </a:cubicBezTo>
                <a:cubicBezTo>
                  <a:pt x="9208785" y="891125"/>
                  <a:pt x="9229340" y="917447"/>
                  <a:pt x="9258300" y="927100"/>
                </a:cubicBezTo>
                <a:cubicBezTo>
                  <a:pt x="9325360" y="949453"/>
                  <a:pt x="9285261" y="932374"/>
                  <a:pt x="9372600" y="990600"/>
                </a:cubicBezTo>
                <a:cubicBezTo>
                  <a:pt x="9385300" y="999067"/>
                  <a:pt x="9399907" y="1005207"/>
                  <a:pt x="9410700" y="1016000"/>
                </a:cubicBezTo>
                <a:cubicBezTo>
                  <a:pt x="9443574" y="1048874"/>
                  <a:pt x="9479428" y="1089709"/>
                  <a:pt x="9525000" y="1104900"/>
                </a:cubicBezTo>
                <a:lnTo>
                  <a:pt x="9601200" y="1130300"/>
                </a:lnTo>
                <a:cubicBezTo>
                  <a:pt x="9613900" y="1143000"/>
                  <a:pt x="9625123" y="1157373"/>
                  <a:pt x="9639300" y="1168400"/>
                </a:cubicBezTo>
                <a:cubicBezTo>
                  <a:pt x="9663397" y="1187142"/>
                  <a:pt x="9715500" y="1219200"/>
                  <a:pt x="9715500" y="1219200"/>
                </a:cubicBezTo>
                <a:cubicBezTo>
                  <a:pt x="9719733" y="1231900"/>
                  <a:pt x="9718734" y="1247834"/>
                  <a:pt x="9728200" y="1257300"/>
                </a:cubicBezTo>
                <a:cubicBezTo>
                  <a:pt x="9749786" y="1278886"/>
                  <a:pt x="9779000" y="1291167"/>
                  <a:pt x="9804400" y="1308100"/>
                </a:cubicBezTo>
                <a:lnTo>
                  <a:pt x="9842500" y="1333500"/>
                </a:lnTo>
                <a:lnTo>
                  <a:pt x="9956800" y="1409700"/>
                </a:lnTo>
                <a:lnTo>
                  <a:pt x="9994900" y="1435100"/>
                </a:lnTo>
                <a:cubicBezTo>
                  <a:pt x="10007600" y="1443567"/>
                  <a:pt x="10022207" y="1449707"/>
                  <a:pt x="10033000" y="1460500"/>
                </a:cubicBezTo>
                <a:cubicBezTo>
                  <a:pt x="10105225" y="1532725"/>
                  <a:pt x="10035682" y="1474541"/>
                  <a:pt x="10109200" y="1511300"/>
                </a:cubicBezTo>
                <a:cubicBezTo>
                  <a:pt x="10207677" y="1560539"/>
                  <a:pt x="10089635" y="1517478"/>
                  <a:pt x="10185400" y="1549400"/>
                </a:cubicBezTo>
                <a:lnTo>
                  <a:pt x="10299700" y="1536700"/>
                </a:lnTo>
                <a:cubicBezTo>
                  <a:pt x="10359066" y="1528957"/>
                  <a:pt x="10477500" y="1511300"/>
                  <a:pt x="10477500" y="1511300"/>
                </a:cubicBezTo>
                <a:cubicBezTo>
                  <a:pt x="10491149" y="1502201"/>
                  <a:pt x="10501083" y="1495754"/>
                  <a:pt x="10508156" y="1491266"/>
                </a:cubicBezTo>
                <a:lnTo>
                  <a:pt x="10521122" y="1483312"/>
                </a:lnTo>
                <a:lnTo>
                  <a:pt x="10523072" y="1482326"/>
                </a:lnTo>
                <a:cubicBezTo>
                  <a:pt x="10524037" y="1481741"/>
                  <a:pt x="10523845" y="1481733"/>
                  <a:pt x="10521643" y="1482992"/>
                </a:cubicBezTo>
                <a:lnTo>
                  <a:pt x="10521122" y="1483312"/>
                </a:lnTo>
                <a:lnTo>
                  <a:pt x="10517556" y="1485115"/>
                </a:lnTo>
                <a:cubicBezTo>
                  <a:pt x="10507844" y="1489294"/>
                  <a:pt x="10493246" y="1491617"/>
                  <a:pt x="10528300" y="1447800"/>
                </a:cubicBezTo>
                <a:cubicBezTo>
                  <a:pt x="10537835" y="1435881"/>
                  <a:pt x="10554674" y="1432171"/>
                  <a:pt x="10566400" y="1422400"/>
                </a:cubicBezTo>
                <a:cubicBezTo>
                  <a:pt x="10629821" y="1369549"/>
                  <a:pt x="10575643" y="1393919"/>
                  <a:pt x="10642600" y="1371600"/>
                </a:cubicBezTo>
                <a:cubicBezTo>
                  <a:pt x="10659533" y="1346200"/>
                  <a:pt x="10664440" y="1305053"/>
                  <a:pt x="10693400" y="1295400"/>
                </a:cubicBezTo>
                <a:lnTo>
                  <a:pt x="10769600" y="1270000"/>
                </a:lnTo>
                <a:cubicBezTo>
                  <a:pt x="10782300" y="1274233"/>
                  <a:pt x="10795726" y="1276713"/>
                  <a:pt x="10807700" y="1282700"/>
                </a:cubicBezTo>
                <a:cubicBezTo>
                  <a:pt x="10821352" y="1289526"/>
                  <a:pt x="10831052" y="1304167"/>
                  <a:pt x="10845800" y="1308100"/>
                </a:cubicBezTo>
                <a:cubicBezTo>
                  <a:pt x="10895562" y="1321370"/>
                  <a:pt x="10998200" y="1333500"/>
                  <a:pt x="10998200" y="1333500"/>
                </a:cubicBezTo>
                <a:cubicBezTo>
                  <a:pt x="11011849" y="1342599"/>
                  <a:pt x="11021633" y="1349197"/>
                  <a:pt x="11028510" y="1353880"/>
                </a:cubicBezTo>
                <a:lnTo>
                  <a:pt x="11040886" y="1362426"/>
                </a:lnTo>
                <a:lnTo>
                  <a:pt x="11042566" y="1363680"/>
                </a:lnTo>
                <a:cubicBezTo>
                  <a:pt x="11043480" y="1364316"/>
                  <a:pt x="11043405" y="1364207"/>
                  <a:pt x="11041382" y="1362769"/>
                </a:cubicBezTo>
                <a:lnTo>
                  <a:pt x="11040886" y="1362426"/>
                </a:lnTo>
                <a:lnTo>
                  <a:pt x="11037811" y="1360130"/>
                </a:lnTo>
                <a:cubicBezTo>
                  <a:pt x="11030067" y="1353983"/>
                  <a:pt x="11021820" y="1345310"/>
                  <a:pt x="11074400" y="1371600"/>
                </a:cubicBezTo>
                <a:cubicBezTo>
                  <a:pt x="11088052" y="1378426"/>
                  <a:pt x="11098552" y="1390801"/>
                  <a:pt x="11112500" y="1397000"/>
                </a:cubicBezTo>
                <a:cubicBezTo>
                  <a:pt x="11136966" y="1407874"/>
                  <a:pt x="11188700" y="1422400"/>
                  <a:pt x="11188700" y="1422400"/>
                </a:cubicBezTo>
                <a:cubicBezTo>
                  <a:pt x="11205633" y="1447800"/>
                  <a:pt x="11214100" y="1481667"/>
                  <a:pt x="11239500" y="1498600"/>
                </a:cubicBezTo>
                <a:cubicBezTo>
                  <a:pt x="11253149" y="1507699"/>
                  <a:pt x="11262933" y="1514297"/>
                  <a:pt x="11269810" y="1518980"/>
                </a:cubicBezTo>
                <a:lnTo>
                  <a:pt x="11282186" y="1527526"/>
                </a:lnTo>
                <a:lnTo>
                  <a:pt x="11283866" y="1528780"/>
                </a:lnTo>
                <a:cubicBezTo>
                  <a:pt x="11284780" y="1529415"/>
                  <a:pt x="11284705" y="1529307"/>
                  <a:pt x="11282682" y="1527869"/>
                </a:cubicBezTo>
                <a:lnTo>
                  <a:pt x="11282186" y="1527526"/>
                </a:lnTo>
                <a:lnTo>
                  <a:pt x="11279111" y="1525230"/>
                </a:lnTo>
                <a:cubicBezTo>
                  <a:pt x="11271367" y="1519083"/>
                  <a:pt x="11263120" y="1510410"/>
                  <a:pt x="11315700" y="1536700"/>
                </a:cubicBezTo>
                <a:cubicBezTo>
                  <a:pt x="11329352" y="1543526"/>
                  <a:pt x="11341100" y="1553633"/>
                  <a:pt x="11353800" y="1562100"/>
                </a:cubicBezTo>
                <a:cubicBezTo>
                  <a:pt x="11362267" y="1574800"/>
                  <a:pt x="11368407" y="1589407"/>
                  <a:pt x="11379200" y="1600200"/>
                </a:cubicBezTo>
                <a:cubicBezTo>
                  <a:pt x="11394953" y="1615953"/>
                  <a:pt x="11446467" y="1649278"/>
                  <a:pt x="11468100" y="1663700"/>
                </a:cubicBezTo>
                <a:cubicBezTo>
                  <a:pt x="11501967" y="1652411"/>
                  <a:pt x="11532919" y="1635093"/>
                  <a:pt x="11569700" y="1663700"/>
                </a:cubicBezTo>
                <a:cubicBezTo>
                  <a:pt x="11593797" y="1682442"/>
                  <a:pt x="11603567" y="1714500"/>
                  <a:pt x="11620500" y="1739900"/>
                </a:cubicBezTo>
                <a:cubicBezTo>
                  <a:pt x="11628967" y="1752600"/>
                  <a:pt x="11645900" y="1756833"/>
                  <a:pt x="11658600" y="1765300"/>
                </a:cubicBezTo>
                <a:cubicBezTo>
                  <a:pt x="11705167" y="1835150"/>
                  <a:pt x="11658600" y="1775883"/>
                  <a:pt x="11722100" y="1828800"/>
                </a:cubicBezTo>
                <a:cubicBezTo>
                  <a:pt x="11735898" y="1840298"/>
                  <a:pt x="11746023" y="1855873"/>
                  <a:pt x="11760200" y="1866900"/>
                </a:cubicBezTo>
                <a:cubicBezTo>
                  <a:pt x="11784297" y="1885642"/>
                  <a:pt x="11836400" y="1917700"/>
                  <a:pt x="11836400" y="1917700"/>
                </a:cubicBezTo>
                <a:cubicBezTo>
                  <a:pt x="11861800" y="1909233"/>
                  <a:pt x="11887200" y="1883833"/>
                  <a:pt x="11912600" y="1892300"/>
                </a:cubicBezTo>
                <a:cubicBezTo>
                  <a:pt x="12013229" y="1925843"/>
                  <a:pt x="11962390" y="1913298"/>
                  <a:pt x="12065000" y="1930400"/>
                </a:cubicBezTo>
                <a:cubicBezTo>
                  <a:pt x="12077700" y="1926167"/>
                  <a:pt x="12090400" y="1913467"/>
                  <a:pt x="12103100" y="1917700"/>
                </a:cubicBezTo>
                <a:cubicBezTo>
                  <a:pt x="12125336" y="1925112"/>
                  <a:pt x="12153891" y="1976108"/>
                  <a:pt x="12166600" y="1993900"/>
                </a:cubicBezTo>
                <a:lnTo>
                  <a:pt x="12192000" y="2027767"/>
                </a:lnTo>
                <a:lnTo>
                  <a:pt x="12192000" y="4343400"/>
                </a:lnTo>
                <a:lnTo>
                  <a:pt x="0" y="4343400"/>
                </a:lnTo>
                <a:lnTo>
                  <a:pt x="0" y="2120900"/>
                </a:lnTo>
                <a:cubicBezTo>
                  <a:pt x="38100" y="2112433"/>
                  <a:pt x="78062" y="2109995"/>
                  <a:pt x="114300" y="2095500"/>
                </a:cubicBezTo>
                <a:cubicBezTo>
                  <a:pt x="271951" y="2032440"/>
                  <a:pt x="130706" y="2056474"/>
                  <a:pt x="228600" y="2032000"/>
                </a:cubicBezTo>
                <a:cubicBezTo>
                  <a:pt x="270428" y="2021543"/>
                  <a:pt x="326783" y="2014149"/>
                  <a:pt x="368300" y="2006600"/>
                </a:cubicBezTo>
                <a:cubicBezTo>
                  <a:pt x="389538" y="2002739"/>
                  <a:pt x="410728" y="1998583"/>
                  <a:pt x="431800" y="1993900"/>
                </a:cubicBezTo>
                <a:cubicBezTo>
                  <a:pt x="442761" y="1991464"/>
                  <a:pt x="506557" y="1976357"/>
                  <a:pt x="520700" y="1968500"/>
                </a:cubicBezTo>
                <a:cubicBezTo>
                  <a:pt x="547385" y="1953675"/>
                  <a:pt x="571500" y="1934633"/>
                  <a:pt x="596900" y="1917700"/>
                </a:cubicBezTo>
                <a:cubicBezTo>
                  <a:pt x="657277" y="1877448"/>
                  <a:pt x="620520" y="1897127"/>
                  <a:pt x="711200" y="1866900"/>
                </a:cubicBezTo>
                <a:cubicBezTo>
                  <a:pt x="723900" y="1862667"/>
                  <a:pt x="738161" y="1861626"/>
                  <a:pt x="749300" y="1854200"/>
                </a:cubicBezTo>
                <a:cubicBezTo>
                  <a:pt x="762000" y="1845733"/>
                  <a:pt x="773452" y="1834999"/>
                  <a:pt x="787400" y="1828800"/>
                </a:cubicBezTo>
                <a:cubicBezTo>
                  <a:pt x="811866" y="1817926"/>
                  <a:pt x="838200" y="1811867"/>
                  <a:pt x="863600" y="1803400"/>
                </a:cubicBezTo>
                <a:lnTo>
                  <a:pt x="901700" y="1790700"/>
                </a:lnTo>
                <a:cubicBezTo>
                  <a:pt x="934574" y="1757826"/>
                  <a:pt x="970428" y="1716991"/>
                  <a:pt x="1016000" y="1701800"/>
                </a:cubicBezTo>
                <a:lnTo>
                  <a:pt x="1130300" y="1663700"/>
                </a:lnTo>
                <a:cubicBezTo>
                  <a:pt x="1143000" y="1659467"/>
                  <a:pt x="1155273" y="1653625"/>
                  <a:pt x="1168400" y="1651000"/>
                </a:cubicBezTo>
                <a:lnTo>
                  <a:pt x="1231900" y="1638300"/>
                </a:lnTo>
                <a:cubicBezTo>
                  <a:pt x="1244600" y="1629833"/>
                  <a:pt x="1259207" y="1623693"/>
                  <a:pt x="1270000" y="1612900"/>
                </a:cubicBezTo>
                <a:cubicBezTo>
                  <a:pt x="1280793" y="1602107"/>
                  <a:pt x="1283481" y="1584335"/>
                  <a:pt x="1295400" y="1574800"/>
                </a:cubicBezTo>
                <a:cubicBezTo>
                  <a:pt x="1305853" y="1566437"/>
                  <a:pt x="1321798" y="1568601"/>
                  <a:pt x="1333500" y="1562100"/>
                </a:cubicBezTo>
                <a:cubicBezTo>
                  <a:pt x="1360185" y="1547275"/>
                  <a:pt x="1382396" y="1524952"/>
                  <a:pt x="1409700" y="1511300"/>
                </a:cubicBezTo>
                <a:cubicBezTo>
                  <a:pt x="1426633" y="1502833"/>
                  <a:pt x="1443099" y="1493358"/>
                  <a:pt x="1460500" y="1485900"/>
                </a:cubicBezTo>
                <a:cubicBezTo>
                  <a:pt x="1472805" y="1480627"/>
                  <a:pt x="1486626" y="1479187"/>
                  <a:pt x="1498600" y="1473200"/>
                </a:cubicBezTo>
                <a:cubicBezTo>
                  <a:pt x="1512252" y="1466374"/>
                  <a:pt x="1523048" y="1454626"/>
                  <a:pt x="1536700" y="1447800"/>
                </a:cubicBezTo>
                <a:cubicBezTo>
                  <a:pt x="1567528" y="1432386"/>
                  <a:pt x="1606419" y="1431095"/>
                  <a:pt x="1638300" y="1422400"/>
                </a:cubicBezTo>
                <a:cubicBezTo>
                  <a:pt x="1664131" y="1415355"/>
                  <a:pt x="1689100" y="1405467"/>
                  <a:pt x="1714500" y="1397000"/>
                </a:cubicBezTo>
                <a:lnTo>
                  <a:pt x="1752600" y="1384300"/>
                </a:lnTo>
                <a:cubicBezTo>
                  <a:pt x="1765300" y="1371600"/>
                  <a:pt x="1775756" y="1356163"/>
                  <a:pt x="1790700" y="1346200"/>
                </a:cubicBezTo>
                <a:cubicBezTo>
                  <a:pt x="1801839" y="1338774"/>
                  <a:pt x="1815928" y="1337178"/>
                  <a:pt x="1828800" y="1333500"/>
                </a:cubicBezTo>
                <a:cubicBezTo>
                  <a:pt x="1883002" y="1318014"/>
                  <a:pt x="1884175" y="1321194"/>
                  <a:pt x="1943100" y="1308100"/>
                </a:cubicBezTo>
                <a:cubicBezTo>
                  <a:pt x="2000681" y="1295304"/>
                  <a:pt x="2006783" y="1291106"/>
                  <a:pt x="2070100" y="1270000"/>
                </a:cubicBezTo>
                <a:cubicBezTo>
                  <a:pt x="2082800" y="1265767"/>
                  <a:pt x="2097061" y="1264726"/>
                  <a:pt x="2108200" y="1257300"/>
                </a:cubicBezTo>
                <a:lnTo>
                  <a:pt x="2146300" y="1231900"/>
                </a:lnTo>
                <a:cubicBezTo>
                  <a:pt x="2142067" y="1219200"/>
                  <a:pt x="2128628" y="1206229"/>
                  <a:pt x="2133600" y="1193800"/>
                </a:cubicBezTo>
                <a:cubicBezTo>
                  <a:pt x="2139269" y="1179628"/>
                  <a:pt x="2156554" y="1170293"/>
                  <a:pt x="2171700" y="1168400"/>
                </a:cubicBezTo>
                <a:cubicBezTo>
                  <a:pt x="2260013" y="1157361"/>
                  <a:pt x="2349500" y="1159933"/>
                  <a:pt x="2438400" y="1155700"/>
                </a:cubicBezTo>
                <a:cubicBezTo>
                  <a:pt x="2459567" y="1109133"/>
                  <a:pt x="2482424" y="1063299"/>
                  <a:pt x="2501900" y="1016000"/>
                </a:cubicBezTo>
                <a:cubicBezTo>
                  <a:pt x="2516407" y="980768"/>
                  <a:pt x="2560660" y="828601"/>
                  <a:pt x="2565400" y="812800"/>
                </a:cubicBezTo>
                <a:lnTo>
                  <a:pt x="2571433" y="758502"/>
                </a:lnTo>
                <a:lnTo>
                  <a:pt x="2616200" y="800100"/>
                </a:lnTo>
                <a:cubicBezTo>
                  <a:pt x="2630262" y="815920"/>
                  <a:pt x="2640362" y="834970"/>
                  <a:pt x="2654300" y="850900"/>
                </a:cubicBezTo>
                <a:cubicBezTo>
                  <a:pt x="2697415" y="900174"/>
                  <a:pt x="2696952" y="896268"/>
                  <a:pt x="2743200" y="927100"/>
                </a:cubicBezTo>
                <a:cubicBezTo>
                  <a:pt x="2751667" y="910167"/>
                  <a:pt x="2755213" y="889687"/>
                  <a:pt x="2768600" y="876300"/>
                </a:cubicBezTo>
                <a:cubicBezTo>
                  <a:pt x="2778066" y="866834"/>
                  <a:pt x="2797234" y="873066"/>
                  <a:pt x="2806700" y="863600"/>
                </a:cubicBezTo>
                <a:cubicBezTo>
                  <a:pt x="2828286" y="842014"/>
                  <a:pt x="2832100" y="804333"/>
                  <a:pt x="2857500" y="787400"/>
                </a:cubicBezTo>
                <a:cubicBezTo>
                  <a:pt x="2882900" y="770467"/>
                  <a:pt x="2904740" y="746253"/>
                  <a:pt x="2933700" y="736600"/>
                </a:cubicBezTo>
                <a:cubicBezTo>
                  <a:pt x="2986280" y="719073"/>
                  <a:pt x="2960661" y="731326"/>
                  <a:pt x="3009900" y="698500"/>
                </a:cubicBezTo>
                <a:cubicBezTo>
                  <a:pt x="3081867" y="590550"/>
                  <a:pt x="2963333" y="757767"/>
                  <a:pt x="3111500" y="609600"/>
                </a:cubicBezTo>
                <a:cubicBezTo>
                  <a:pt x="3124200" y="596900"/>
                  <a:pt x="3135423" y="582527"/>
                  <a:pt x="3149600" y="571500"/>
                </a:cubicBezTo>
                <a:cubicBezTo>
                  <a:pt x="3173697" y="552758"/>
                  <a:pt x="3225800" y="520700"/>
                  <a:pt x="3225800" y="520700"/>
                </a:cubicBezTo>
                <a:cubicBezTo>
                  <a:pt x="3293533" y="419100"/>
                  <a:pt x="3204633" y="541867"/>
                  <a:pt x="3289300" y="457200"/>
                </a:cubicBezTo>
                <a:cubicBezTo>
                  <a:pt x="3346745" y="399755"/>
                  <a:pt x="3278627" y="431124"/>
                  <a:pt x="3352800" y="406400"/>
                </a:cubicBezTo>
                <a:cubicBezTo>
                  <a:pt x="3377775" y="368938"/>
                  <a:pt x="3379630" y="360758"/>
                  <a:pt x="3416300" y="330200"/>
                </a:cubicBezTo>
                <a:cubicBezTo>
                  <a:pt x="3428026" y="320429"/>
                  <a:pt x="3441700" y="313267"/>
                  <a:pt x="3454400" y="304800"/>
                </a:cubicBezTo>
                <a:cubicBezTo>
                  <a:pt x="3517463" y="210205"/>
                  <a:pt x="3436412" y="326386"/>
                  <a:pt x="3517900" y="228600"/>
                </a:cubicBezTo>
                <a:cubicBezTo>
                  <a:pt x="3570817" y="165100"/>
                  <a:pt x="3511550" y="211667"/>
                  <a:pt x="3581400" y="165100"/>
                </a:cubicBezTo>
                <a:cubicBezTo>
                  <a:pt x="3606375" y="127638"/>
                  <a:pt x="3608230" y="119458"/>
                  <a:pt x="3644900" y="88900"/>
                </a:cubicBezTo>
                <a:cubicBezTo>
                  <a:pt x="3656626" y="79129"/>
                  <a:pt x="3671274" y="73271"/>
                  <a:pt x="3683000" y="63500"/>
                </a:cubicBezTo>
                <a:cubicBezTo>
                  <a:pt x="3696798" y="52002"/>
                  <a:pt x="3705400" y="34122"/>
                  <a:pt x="3721100" y="25400"/>
                </a:cubicBezTo>
                <a:cubicBezTo>
                  <a:pt x="3744505" y="12397"/>
                  <a:pt x="3797300" y="0"/>
                  <a:pt x="3797300" y="0"/>
                </a:cubicBezTo>
                <a:close/>
              </a:path>
            </a:pathLst>
          </a:custGeom>
        </p:spPr>
      </p:pic>
      <p:grpSp>
        <p:nvGrpSpPr>
          <p:cNvPr id="14" name="Group 13">
            <a:extLst>
              <a:ext uri="{FF2B5EF4-FFF2-40B4-BE49-F238E27FC236}">
                <a16:creationId xmlns:a16="http://schemas.microsoft.com/office/drawing/2014/main" id="{8CA45B66-E2CC-4A65-1CA2-C30DA1D070FD}"/>
              </a:ext>
            </a:extLst>
          </p:cNvPr>
          <p:cNvGrpSpPr/>
          <p:nvPr userDrawn="1"/>
        </p:nvGrpSpPr>
        <p:grpSpPr>
          <a:xfrm>
            <a:off x="535551" y="5908378"/>
            <a:ext cx="517787" cy="83540"/>
            <a:chOff x="829733" y="5757334"/>
            <a:chExt cx="2099078" cy="338666"/>
          </a:xfrm>
          <a:solidFill>
            <a:schemeClr val="bg1"/>
          </a:solidFill>
        </p:grpSpPr>
        <p:sp>
          <p:nvSpPr>
            <p:cNvPr id="15" name="Rectangle 14">
              <a:extLst>
                <a:ext uri="{FF2B5EF4-FFF2-40B4-BE49-F238E27FC236}">
                  <a16:creationId xmlns:a16="http://schemas.microsoft.com/office/drawing/2014/main" id="{79514F9A-E535-5B43-3AD4-593072C0A3CE}"/>
                </a:ext>
              </a:extLst>
            </p:cNvPr>
            <p:cNvSpPr/>
            <p:nvPr/>
          </p:nvSpPr>
          <p:spPr>
            <a:xfrm>
              <a:off x="829733" y="5757334"/>
              <a:ext cx="338666" cy="338666"/>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Rectangle 15">
              <a:extLst>
                <a:ext uri="{FF2B5EF4-FFF2-40B4-BE49-F238E27FC236}">
                  <a16:creationId xmlns:a16="http://schemas.microsoft.com/office/drawing/2014/main" id="{5BDACD9E-D0BB-B05B-6559-86BEC985C1B5}"/>
                </a:ext>
              </a:extLst>
            </p:cNvPr>
            <p:cNvSpPr/>
            <p:nvPr/>
          </p:nvSpPr>
          <p:spPr>
            <a:xfrm>
              <a:off x="1416537" y="5757334"/>
              <a:ext cx="338666" cy="338666"/>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Rectangle 16">
              <a:extLst>
                <a:ext uri="{FF2B5EF4-FFF2-40B4-BE49-F238E27FC236}">
                  <a16:creationId xmlns:a16="http://schemas.microsoft.com/office/drawing/2014/main" id="{2392A15A-4295-FA2C-D1ED-630D1FE54557}"/>
                </a:ext>
              </a:extLst>
            </p:cNvPr>
            <p:cNvSpPr/>
            <p:nvPr/>
          </p:nvSpPr>
          <p:spPr>
            <a:xfrm>
              <a:off x="2003341" y="5757334"/>
              <a:ext cx="338666" cy="338666"/>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Rectangle 17">
              <a:extLst>
                <a:ext uri="{FF2B5EF4-FFF2-40B4-BE49-F238E27FC236}">
                  <a16:creationId xmlns:a16="http://schemas.microsoft.com/office/drawing/2014/main" id="{955ACA62-3213-A8C0-A9F9-4390F34BED22}"/>
                </a:ext>
              </a:extLst>
            </p:cNvPr>
            <p:cNvSpPr/>
            <p:nvPr/>
          </p:nvSpPr>
          <p:spPr>
            <a:xfrm>
              <a:off x="2590145" y="5757334"/>
              <a:ext cx="338666" cy="338666"/>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9" name="Group 18">
            <a:extLst>
              <a:ext uri="{FF2B5EF4-FFF2-40B4-BE49-F238E27FC236}">
                <a16:creationId xmlns:a16="http://schemas.microsoft.com/office/drawing/2014/main" id="{D6AE868B-6FF0-46F3-01CE-5C5A5C421EC2}"/>
              </a:ext>
            </a:extLst>
          </p:cNvPr>
          <p:cNvGrpSpPr/>
          <p:nvPr userDrawn="1"/>
        </p:nvGrpSpPr>
        <p:grpSpPr>
          <a:xfrm>
            <a:off x="10880722" y="6133727"/>
            <a:ext cx="1053595" cy="461665"/>
            <a:chOff x="10880722" y="6133727"/>
            <a:chExt cx="1053595" cy="461665"/>
          </a:xfrm>
        </p:grpSpPr>
        <p:sp>
          <p:nvSpPr>
            <p:cNvPr id="20" name="TextBox 19">
              <a:extLst>
                <a:ext uri="{FF2B5EF4-FFF2-40B4-BE49-F238E27FC236}">
                  <a16:creationId xmlns:a16="http://schemas.microsoft.com/office/drawing/2014/main" id="{CDE15DA4-C2C1-4BD2-767F-9745BAAC6B9F}"/>
                </a:ext>
              </a:extLst>
            </p:cNvPr>
            <p:cNvSpPr txBox="1"/>
            <p:nvPr/>
          </p:nvSpPr>
          <p:spPr>
            <a:xfrm>
              <a:off x="11014578" y="6133727"/>
              <a:ext cx="919739" cy="461665"/>
            </a:xfrm>
            <a:prstGeom prst="rect">
              <a:avLst/>
            </a:prstGeom>
            <a:noFill/>
          </p:spPr>
          <p:txBody>
            <a:bodyPr wrap="none" rtlCol="0">
              <a:spAutoFit/>
            </a:bodyPr>
            <a:lstStyle/>
            <a:p>
              <a:r>
                <a:rPr lang="en-AU" sz="2400" b="1" dirty="0">
                  <a:solidFill>
                    <a:schemeClr val="bg1"/>
                  </a:solidFill>
                  <a:latin typeface="Avenir Heavy" panose="02000503020000020003" pitchFamily="2" charset="0"/>
                  <a:cs typeface="Arial" panose="020B0604020202020204" pitchFamily="34" charset="0"/>
                </a:rPr>
                <a:t>ireon</a:t>
              </a:r>
            </a:p>
          </p:txBody>
        </p:sp>
        <p:grpSp>
          <p:nvGrpSpPr>
            <p:cNvPr id="21" name="Group 20">
              <a:extLst>
                <a:ext uri="{FF2B5EF4-FFF2-40B4-BE49-F238E27FC236}">
                  <a16:creationId xmlns:a16="http://schemas.microsoft.com/office/drawing/2014/main" id="{EF30533F-375C-AA76-7845-028AF29263DC}"/>
                </a:ext>
              </a:extLst>
            </p:cNvPr>
            <p:cNvGrpSpPr/>
            <p:nvPr/>
          </p:nvGrpSpPr>
          <p:grpSpPr>
            <a:xfrm rot="5400000">
              <a:off x="10886057" y="6228059"/>
              <a:ext cx="210960" cy="221629"/>
              <a:chOff x="8374483" y="644657"/>
              <a:chExt cx="3186474" cy="3347637"/>
            </a:xfrm>
            <a:solidFill>
              <a:schemeClr val="bg1"/>
            </a:solidFill>
          </p:grpSpPr>
          <p:sp>
            <p:nvSpPr>
              <p:cNvPr id="22" name="Parallelogram 21">
                <a:extLst>
                  <a:ext uri="{FF2B5EF4-FFF2-40B4-BE49-F238E27FC236}">
                    <a16:creationId xmlns:a16="http://schemas.microsoft.com/office/drawing/2014/main" id="{35171FE6-A097-CAAC-1219-119324DC7582}"/>
                  </a:ext>
                </a:extLst>
              </p:cNvPr>
              <p:cNvSpPr/>
              <p:nvPr/>
            </p:nvSpPr>
            <p:spPr>
              <a:xfrm rot="5400000" flipH="1">
                <a:off x="8948316" y="1379653"/>
                <a:ext cx="2038808" cy="3186474"/>
              </a:xfrm>
              <a:prstGeom prst="parallelogram">
                <a:avLst>
                  <a:gd name="adj" fmla="val 64501"/>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1000" dirty="0"/>
              </a:p>
            </p:txBody>
          </p:sp>
          <p:sp>
            <p:nvSpPr>
              <p:cNvPr id="23" name="Parallelogram 22">
                <a:extLst>
                  <a:ext uri="{FF2B5EF4-FFF2-40B4-BE49-F238E27FC236}">
                    <a16:creationId xmlns:a16="http://schemas.microsoft.com/office/drawing/2014/main" id="{78AEEDF7-8F7C-C135-4135-6C9E14297CDB}"/>
                  </a:ext>
                </a:extLst>
              </p:cNvPr>
              <p:cNvSpPr/>
              <p:nvPr/>
            </p:nvSpPr>
            <p:spPr>
              <a:xfrm rot="16200000">
                <a:off x="8948316" y="70824"/>
                <a:ext cx="2038808" cy="3186474"/>
              </a:xfrm>
              <a:prstGeom prst="parallelogram">
                <a:avLst>
                  <a:gd name="adj" fmla="val 64501"/>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1000"/>
              </a:p>
            </p:txBody>
          </p:sp>
        </p:grpSp>
      </p:grpSp>
      <p:sp>
        <p:nvSpPr>
          <p:cNvPr id="24" name="TextBox 23">
            <a:extLst>
              <a:ext uri="{FF2B5EF4-FFF2-40B4-BE49-F238E27FC236}">
                <a16:creationId xmlns:a16="http://schemas.microsoft.com/office/drawing/2014/main" id="{864B62D3-62A2-6FA9-B8BB-6E462BB3419C}"/>
              </a:ext>
            </a:extLst>
          </p:cNvPr>
          <p:cNvSpPr txBox="1"/>
          <p:nvPr userDrawn="1"/>
        </p:nvSpPr>
        <p:spPr>
          <a:xfrm>
            <a:off x="412459" y="6077264"/>
            <a:ext cx="2236526" cy="577081"/>
          </a:xfrm>
          <a:prstGeom prst="rect">
            <a:avLst/>
          </a:prstGeom>
          <a:noFill/>
        </p:spPr>
        <p:txBody>
          <a:bodyPr wrap="square" rtlCol="0">
            <a:spAutoFit/>
          </a:bodyPr>
          <a:lstStyle/>
          <a:p>
            <a:r>
              <a:rPr lang="en-AU" sz="1050" b="1" dirty="0">
                <a:solidFill>
                  <a:schemeClr val="bg1"/>
                </a:solidFill>
                <a:latin typeface="Avenir Light" panose="020B0402020203020204" pitchFamily="34" charset="77"/>
              </a:rPr>
              <a:t>Define a vision.</a:t>
            </a:r>
          </a:p>
          <a:p>
            <a:r>
              <a:rPr lang="en-AU" sz="1050" b="1" dirty="0">
                <a:solidFill>
                  <a:schemeClr val="bg1"/>
                </a:solidFill>
                <a:latin typeface="Avenir Light" panose="020B0402020203020204" pitchFamily="34" charset="77"/>
              </a:rPr>
              <a:t>Create a plan.</a:t>
            </a:r>
          </a:p>
          <a:p>
            <a:r>
              <a:rPr lang="en-AU" sz="1050" b="1" dirty="0">
                <a:solidFill>
                  <a:schemeClr val="bg1"/>
                </a:solidFill>
                <a:latin typeface="Avenir Light" panose="020B0402020203020204" pitchFamily="34" charset="77"/>
              </a:rPr>
              <a:t>Execute.</a:t>
            </a:r>
          </a:p>
        </p:txBody>
      </p:sp>
      <p:sp>
        <p:nvSpPr>
          <p:cNvPr id="27" name="Text Placeholder 26">
            <a:extLst>
              <a:ext uri="{FF2B5EF4-FFF2-40B4-BE49-F238E27FC236}">
                <a16:creationId xmlns:a16="http://schemas.microsoft.com/office/drawing/2014/main" id="{D568C798-7C1A-E341-D6E1-79B385C034CC}"/>
              </a:ext>
            </a:extLst>
          </p:cNvPr>
          <p:cNvSpPr>
            <a:spLocks noGrp="1"/>
          </p:cNvSpPr>
          <p:nvPr>
            <p:ph type="body" sz="quarter" idx="10" hasCustomPrompt="1"/>
          </p:nvPr>
        </p:nvSpPr>
        <p:spPr>
          <a:xfrm>
            <a:off x="1057186" y="2422571"/>
            <a:ext cx="4891521" cy="1006429"/>
          </a:xfrm>
          <a:noFill/>
        </p:spPr>
        <p:txBody>
          <a:bodyPr wrap="square" rtlCol="0">
            <a:spAutoFit/>
          </a:bodyPr>
          <a:lstStyle>
            <a:lvl1pPr marL="0" indent="0">
              <a:buNone/>
              <a:defRPr lang="en-AU" sz="6600" b="1" dirty="0">
                <a:solidFill>
                  <a:schemeClr val="tx2"/>
                </a:solidFill>
                <a:latin typeface="Arial" panose="020B0604020202020204" pitchFamily="34" charset="0"/>
                <a:cs typeface="Arial" panose="020B0604020202020204" pitchFamily="34" charset="0"/>
              </a:defRPr>
            </a:lvl1pPr>
          </a:lstStyle>
          <a:p>
            <a:pPr marL="0" lvl="0"/>
            <a:r>
              <a:rPr lang="en-AU" dirty="0"/>
              <a:t>Title</a:t>
            </a:r>
          </a:p>
        </p:txBody>
      </p:sp>
    </p:spTree>
    <p:extLst>
      <p:ext uri="{BB962C8B-B14F-4D97-AF65-F5344CB8AC3E}">
        <p14:creationId xmlns:p14="http://schemas.microsoft.com/office/powerpoint/2010/main" val="450709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47DDD-23FC-DF95-AB5A-B8564DFF1009}"/>
              </a:ext>
            </a:extLst>
          </p:cNvPr>
          <p:cNvSpPr>
            <a:spLocks noGrp="1"/>
          </p:cNvSpPr>
          <p:nvPr>
            <p:ph type="title" hasCustomPrompt="1"/>
          </p:nvPr>
        </p:nvSpPr>
        <p:spPr>
          <a:xfrm>
            <a:off x="334850" y="345946"/>
            <a:ext cx="10515600" cy="347275"/>
          </a:xfrm>
          <a:noFill/>
        </p:spPr>
        <p:txBody>
          <a:bodyPr wrap="square" rtlCol="0">
            <a:spAutoFit/>
          </a:bodyPr>
          <a:lstStyle>
            <a:lvl1pPr>
              <a:defRPr lang="en-AU" sz="1800">
                <a:solidFill>
                  <a:schemeClr val="tx2"/>
                </a:solidFill>
                <a:ea typeface="+mn-ea"/>
                <a:cs typeface="+mn-cs"/>
              </a:defRPr>
            </a:lvl1pPr>
          </a:lstStyle>
          <a:p>
            <a:pPr marL="0" lvl="0"/>
            <a:r>
              <a:rPr lang="en-GB" dirty="0"/>
              <a:t>Title</a:t>
            </a:r>
            <a:endParaRPr lang="en-AU" dirty="0"/>
          </a:p>
        </p:txBody>
      </p:sp>
      <p:sp>
        <p:nvSpPr>
          <p:cNvPr id="6" name="Slide Number Placeholder 5">
            <a:extLst>
              <a:ext uri="{FF2B5EF4-FFF2-40B4-BE49-F238E27FC236}">
                <a16:creationId xmlns:a16="http://schemas.microsoft.com/office/drawing/2014/main" id="{727D0AAB-BF7A-1943-4E0F-9DC19E61C0DC}"/>
              </a:ext>
            </a:extLst>
          </p:cNvPr>
          <p:cNvSpPr>
            <a:spLocks noGrp="1"/>
          </p:cNvSpPr>
          <p:nvPr>
            <p:ph type="sldNum" sz="quarter" idx="12"/>
          </p:nvPr>
        </p:nvSpPr>
        <p:spPr>
          <a:xfrm>
            <a:off x="11353799" y="6407787"/>
            <a:ext cx="623737" cy="262251"/>
          </a:xfrm>
          <a:noFill/>
        </p:spPr>
        <p:txBody>
          <a:bodyPr vert="horz" wrap="square" lIns="91440" tIns="45720" rIns="91440" bIns="45720" rtlCol="0">
            <a:spAutoFit/>
          </a:bodyPr>
          <a:lstStyle>
            <a:lvl1pPr algn="r">
              <a:defRPr lang="en-AU" b="1" smtClean="0">
                <a:solidFill>
                  <a:srgbClr val="016DDC"/>
                </a:solidFill>
              </a:defRPr>
            </a:lvl1pPr>
          </a:lstStyle>
          <a:p>
            <a:pPr>
              <a:lnSpc>
                <a:spcPct val="90000"/>
              </a:lnSpc>
              <a:spcBef>
                <a:spcPts val="1000"/>
              </a:spcBef>
              <a:buFont typeface="Arial" panose="020B0604020202020204" pitchFamily="34" charset="0"/>
              <a:buNone/>
            </a:pPr>
            <a:fld id="{1C112F1B-547F-2344-A9D0-DDC478F3B1C1}" type="slidenum">
              <a:rPr lang="en-AU" smtClean="0"/>
              <a:pPr>
                <a:lnSpc>
                  <a:spcPct val="90000"/>
                </a:lnSpc>
                <a:spcBef>
                  <a:spcPts val="1000"/>
                </a:spcBef>
                <a:buFont typeface="Arial" panose="020B0604020202020204" pitchFamily="34" charset="0"/>
                <a:buNone/>
              </a:pPr>
              <a:t>‹#›</a:t>
            </a:fld>
            <a:endParaRPr lang="en-AU"/>
          </a:p>
        </p:txBody>
      </p:sp>
      <p:sp>
        <p:nvSpPr>
          <p:cNvPr id="11" name="Text Placeholder 10">
            <a:extLst>
              <a:ext uri="{FF2B5EF4-FFF2-40B4-BE49-F238E27FC236}">
                <a16:creationId xmlns:a16="http://schemas.microsoft.com/office/drawing/2014/main" id="{8488C618-F4F1-522E-0042-A4FBCA48BBE8}"/>
              </a:ext>
            </a:extLst>
          </p:cNvPr>
          <p:cNvSpPr>
            <a:spLocks noGrp="1"/>
          </p:cNvSpPr>
          <p:nvPr>
            <p:ph type="body" sz="quarter" idx="13" hasCustomPrompt="1"/>
          </p:nvPr>
        </p:nvSpPr>
        <p:spPr>
          <a:xfrm>
            <a:off x="334962" y="798513"/>
            <a:ext cx="10515487" cy="262251"/>
          </a:xfrm>
          <a:noFill/>
        </p:spPr>
        <p:txBody>
          <a:bodyPr wrap="square" rtlCol="0">
            <a:spAutoFit/>
          </a:bodyPr>
          <a:lstStyle>
            <a:lvl1pPr marL="0" indent="0">
              <a:buNone/>
              <a:defRPr lang="en-AU" sz="1200" b="1" dirty="0">
                <a:solidFill>
                  <a:srgbClr val="016DDC"/>
                </a:solidFill>
              </a:defRPr>
            </a:lvl1pPr>
          </a:lstStyle>
          <a:p>
            <a:pPr marL="0" lvl="0"/>
            <a:r>
              <a:rPr lang="en-AU" dirty="0"/>
              <a:t>Subheading</a:t>
            </a:r>
          </a:p>
        </p:txBody>
      </p:sp>
      <p:grpSp>
        <p:nvGrpSpPr>
          <p:cNvPr id="12" name="Group 11">
            <a:extLst>
              <a:ext uri="{FF2B5EF4-FFF2-40B4-BE49-F238E27FC236}">
                <a16:creationId xmlns:a16="http://schemas.microsoft.com/office/drawing/2014/main" id="{5569010D-3B43-1150-09BE-0FF2FA90A60F}"/>
              </a:ext>
            </a:extLst>
          </p:cNvPr>
          <p:cNvGrpSpPr/>
          <p:nvPr userDrawn="1"/>
        </p:nvGrpSpPr>
        <p:grpSpPr>
          <a:xfrm>
            <a:off x="11662505" y="208454"/>
            <a:ext cx="346350" cy="249276"/>
            <a:chOff x="4259420" y="2584516"/>
            <a:chExt cx="1382229" cy="994823"/>
          </a:xfrm>
        </p:grpSpPr>
        <p:grpSp>
          <p:nvGrpSpPr>
            <p:cNvPr id="13" name="Group 12">
              <a:extLst>
                <a:ext uri="{FF2B5EF4-FFF2-40B4-BE49-F238E27FC236}">
                  <a16:creationId xmlns:a16="http://schemas.microsoft.com/office/drawing/2014/main" id="{894F7F18-206F-E904-0727-F3945FD3F2BC}"/>
                </a:ext>
              </a:extLst>
            </p:cNvPr>
            <p:cNvGrpSpPr/>
            <p:nvPr/>
          </p:nvGrpSpPr>
          <p:grpSpPr>
            <a:xfrm rot="5400000">
              <a:off x="4284577" y="2559359"/>
              <a:ext cx="994823" cy="1045138"/>
              <a:chOff x="8374483" y="644657"/>
              <a:chExt cx="3186474" cy="3347637"/>
            </a:xfrm>
          </p:grpSpPr>
          <p:sp>
            <p:nvSpPr>
              <p:cNvPr id="15" name="Parallelogram 14">
                <a:extLst>
                  <a:ext uri="{FF2B5EF4-FFF2-40B4-BE49-F238E27FC236}">
                    <a16:creationId xmlns:a16="http://schemas.microsoft.com/office/drawing/2014/main" id="{1FF5B520-DA5E-D73F-2A42-CCB6F4B5DAFB}"/>
                  </a:ext>
                </a:extLst>
              </p:cNvPr>
              <p:cNvSpPr/>
              <p:nvPr/>
            </p:nvSpPr>
            <p:spPr>
              <a:xfrm rot="5400000" flipH="1">
                <a:off x="8948316" y="1379653"/>
                <a:ext cx="2038808" cy="3186474"/>
              </a:xfrm>
              <a:prstGeom prst="parallelogram">
                <a:avLst>
                  <a:gd name="adj" fmla="val 64501"/>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Parallelogram 15">
                <a:extLst>
                  <a:ext uri="{FF2B5EF4-FFF2-40B4-BE49-F238E27FC236}">
                    <a16:creationId xmlns:a16="http://schemas.microsoft.com/office/drawing/2014/main" id="{554A1969-0D5B-BDC3-547F-14CEA6BDFBB5}"/>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4" name="Oval 13">
              <a:extLst>
                <a:ext uri="{FF2B5EF4-FFF2-40B4-BE49-F238E27FC236}">
                  <a16:creationId xmlns:a16="http://schemas.microsoft.com/office/drawing/2014/main" id="{213F7DAA-6CE5-1830-B1A7-DB4D8426048B}"/>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3226029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1044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Closer">
    <p:spTree>
      <p:nvGrpSpPr>
        <p:cNvPr id="1" name=""/>
        <p:cNvGrpSpPr/>
        <p:nvPr/>
      </p:nvGrpSpPr>
      <p:grpSpPr>
        <a:xfrm>
          <a:off x="0" y="0"/>
          <a:ext cx="0" cy="0"/>
          <a:chOff x="0" y="0"/>
          <a:chExt cx="0" cy="0"/>
        </a:xfrm>
      </p:grpSpPr>
      <p:pic>
        <p:nvPicPr>
          <p:cNvPr id="2" name="Picture 1" descr="A snowy mountain range with jet trails&#10;&#10;AI-generated content may be incorrect.">
            <a:extLst>
              <a:ext uri="{FF2B5EF4-FFF2-40B4-BE49-F238E27FC236}">
                <a16:creationId xmlns:a16="http://schemas.microsoft.com/office/drawing/2014/main" id="{FD0BC8BE-0EA9-F1D4-BC5A-4D781F118181}"/>
              </a:ext>
            </a:extLst>
          </p:cNvPr>
          <p:cNvPicPr>
            <a:picLocks noChangeAspect="1"/>
          </p:cNvPicPr>
          <p:nvPr userDrawn="1"/>
        </p:nvPicPr>
        <p:blipFill>
          <a:blip r:embed="rId2"/>
          <a:srcRect b="15556"/>
          <a:stretch/>
        </p:blipFill>
        <p:spPr>
          <a:xfrm>
            <a:off x="0" y="1"/>
            <a:ext cx="12192000" cy="6858000"/>
          </a:xfrm>
          <a:prstGeom prst="rect">
            <a:avLst/>
          </a:prstGeom>
        </p:spPr>
      </p:pic>
      <p:sp>
        <p:nvSpPr>
          <p:cNvPr id="3" name="Rectangle 2">
            <a:extLst>
              <a:ext uri="{FF2B5EF4-FFF2-40B4-BE49-F238E27FC236}">
                <a16:creationId xmlns:a16="http://schemas.microsoft.com/office/drawing/2014/main" id="{E1AF4C33-3ABF-A458-17F6-DEBB8677B4F9}"/>
              </a:ext>
            </a:extLst>
          </p:cNvPr>
          <p:cNvSpPr/>
          <p:nvPr userDrawn="1"/>
        </p:nvSpPr>
        <p:spPr>
          <a:xfrm>
            <a:off x="0" y="0"/>
            <a:ext cx="12192000" cy="6857999"/>
          </a:xfrm>
          <a:prstGeom prst="rect">
            <a:avLst/>
          </a:prstGeom>
          <a:gradFill flip="none" rotWithShape="1">
            <a:gsLst>
              <a:gs pos="42000">
                <a:schemeClr val="bg1">
                  <a:alpha val="0"/>
                </a:schemeClr>
              </a:gs>
              <a:gs pos="0">
                <a:schemeClr val="tx2"/>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1200" dirty="0">
              <a:latin typeface="Avenir Light" panose="020B0402020203020204" pitchFamily="34" charset="77"/>
            </a:endParaRPr>
          </a:p>
        </p:txBody>
      </p:sp>
      <p:sp>
        <p:nvSpPr>
          <p:cNvPr id="4" name="TextBox 3">
            <a:extLst>
              <a:ext uri="{FF2B5EF4-FFF2-40B4-BE49-F238E27FC236}">
                <a16:creationId xmlns:a16="http://schemas.microsoft.com/office/drawing/2014/main" id="{6188D4BF-86B0-5AD6-AB0C-A961FA5CD57B}"/>
              </a:ext>
            </a:extLst>
          </p:cNvPr>
          <p:cNvSpPr txBox="1"/>
          <p:nvPr userDrawn="1"/>
        </p:nvSpPr>
        <p:spPr>
          <a:xfrm>
            <a:off x="289366" y="266218"/>
            <a:ext cx="3102015" cy="276999"/>
          </a:xfrm>
          <a:prstGeom prst="rect">
            <a:avLst/>
          </a:prstGeom>
          <a:noFill/>
        </p:spPr>
        <p:txBody>
          <a:bodyPr wrap="square" rtlCol="0">
            <a:spAutoFit/>
          </a:bodyPr>
          <a:lstStyle/>
          <a:p>
            <a:r>
              <a:rPr lang="en-AU" sz="1200" b="1" dirty="0">
                <a:solidFill>
                  <a:schemeClr val="accent5">
                    <a:lumMod val="20000"/>
                    <a:lumOff val="80000"/>
                  </a:schemeClr>
                </a:solidFill>
                <a:latin typeface="Avenir Light" panose="020B0402020203020204" pitchFamily="34" charset="77"/>
              </a:rPr>
              <a:t>Vireon  |  Where Vision Meets Execution</a:t>
            </a:r>
          </a:p>
        </p:txBody>
      </p:sp>
      <p:sp>
        <p:nvSpPr>
          <p:cNvPr id="5" name="TextBox 4">
            <a:extLst>
              <a:ext uri="{FF2B5EF4-FFF2-40B4-BE49-F238E27FC236}">
                <a16:creationId xmlns:a16="http://schemas.microsoft.com/office/drawing/2014/main" id="{45014A4C-3564-FAD6-EE4F-4FDD902225CF}"/>
              </a:ext>
            </a:extLst>
          </p:cNvPr>
          <p:cNvSpPr txBox="1"/>
          <p:nvPr userDrawn="1"/>
        </p:nvSpPr>
        <p:spPr>
          <a:xfrm>
            <a:off x="289366" y="669702"/>
            <a:ext cx="3102015" cy="1754326"/>
          </a:xfrm>
          <a:prstGeom prst="rect">
            <a:avLst/>
          </a:prstGeom>
          <a:noFill/>
        </p:spPr>
        <p:txBody>
          <a:bodyPr wrap="square" rtlCol="0">
            <a:spAutoFit/>
          </a:bodyPr>
          <a:lstStyle/>
          <a:p>
            <a:pPr algn="l"/>
            <a:r>
              <a:rPr lang="en-AU" sz="900" dirty="0">
                <a:solidFill>
                  <a:schemeClr val="bg1"/>
                </a:solidFill>
                <a:latin typeface="Avenir Light" panose="020B0402020203020204" pitchFamily="34" charset="77"/>
              </a:rPr>
              <a:t>EY exists to build a better working world, helping to create long-term value for clients, people and society  and build trust in the capital markets. </a:t>
            </a:r>
          </a:p>
          <a:p>
            <a:pPr algn="l"/>
            <a:endParaRPr lang="en-AU" sz="900" dirty="0">
              <a:solidFill>
                <a:schemeClr val="bg1"/>
              </a:solidFill>
              <a:latin typeface="Avenir Light" panose="020B0402020203020204" pitchFamily="34" charset="77"/>
            </a:endParaRPr>
          </a:p>
          <a:p>
            <a:pPr algn="l"/>
            <a:r>
              <a:rPr lang="en-AU" sz="900" dirty="0">
                <a:solidFill>
                  <a:schemeClr val="bg1"/>
                </a:solidFill>
                <a:latin typeface="Avenir Light" panose="020B0402020203020204" pitchFamily="34" charset="77"/>
              </a:rPr>
              <a:t>Enabled by data and technology, diverse EY teams in over 150 countries provide trust through assurance  and help clients grow, transform and operate. </a:t>
            </a:r>
          </a:p>
          <a:p>
            <a:pPr algn="l"/>
            <a:endParaRPr lang="en-AU" sz="900" dirty="0">
              <a:solidFill>
                <a:schemeClr val="bg1"/>
              </a:solidFill>
              <a:latin typeface="Avenir Light" panose="020B0402020203020204" pitchFamily="34" charset="77"/>
            </a:endParaRPr>
          </a:p>
          <a:p>
            <a:pPr algn="l"/>
            <a:r>
              <a:rPr lang="en-AU" sz="900" dirty="0">
                <a:solidFill>
                  <a:schemeClr val="bg1"/>
                </a:solidFill>
                <a:latin typeface="Avenir Light" panose="020B0402020203020204" pitchFamily="34" charset="77"/>
              </a:rPr>
              <a:t>Working across assurance, consulting, law, strategy,  tax and transactions, EY teams ask better questions  to find new answers for the complex issues facing our  world today.</a:t>
            </a:r>
          </a:p>
        </p:txBody>
      </p:sp>
      <p:sp>
        <p:nvSpPr>
          <p:cNvPr id="6" name="TextBox 5">
            <a:extLst>
              <a:ext uri="{FF2B5EF4-FFF2-40B4-BE49-F238E27FC236}">
                <a16:creationId xmlns:a16="http://schemas.microsoft.com/office/drawing/2014/main" id="{049DC313-FB86-6221-0F0F-91596CD45AEF}"/>
              </a:ext>
            </a:extLst>
          </p:cNvPr>
          <p:cNvSpPr txBox="1"/>
          <p:nvPr userDrawn="1"/>
        </p:nvSpPr>
        <p:spPr>
          <a:xfrm>
            <a:off x="289366" y="3742609"/>
            <a:ext cx="1901384" cy="2031325"/>
          </a:xfrm>
          <a:prstGeom prst="rect">
            <a:avLst/>
          </a:prstGeom>
          <a:noFill/>
        </p:spPr>
        <p:txBody>
          <a:bodyPr wrap="square" rtlCol="0">
            <a:spAutoFit/>
          </a:bodyPr>
          <a:lstStyle/>
          <a:p>
            <a:pPr algn="l"/>
            <a:r>
              <a:rPr lang="en-AU" sz="700" dirty="0">
                <a:solidFill>
                  <a:schemeClr val="bg1">
                    <a:lumMod val="85000"/>
                  </a:schemeClr>
                </a:solidFill>
                <a:latin typeface="Avenir Light" panose="020B0402020203020204" pitchFamily="34" charset="77"/>
              </a:rPr>
              <a:t>EY refers to the global organization, and may refer to one or more, of the member firms of Ernst &amp; Young Global Limited, each of which is a separate  legal entity. Ernst &amp; Young Global Limited, a UK company limited by guarantee, does not provide services to clients. Information about how EY collects and uses personal data and a description of the rights individuals have under data protection legislation are available via </a:t>
            </a:r>
            <a:r>
              <a:rPr lang="en-AU" sz="700" dirty="0" err="1">
                <a:solidFill>
                  <a:schemeClr val="bg1">
                    <a:lumMod val="85000"/>
                  </a:schemeClr>
                </a:solidFill>
                <a:latin typeface="Avenir Light" panose="020B0402020203020204" pitchFamily="34" charset="77"/>
              </a:rPr>
              <a:t>ey.com</a:t>
            </a:r>
            <a:r>
              <a:rPr lang="en-AU" sz="700" dirty="0">
                <a:solidFill>
                  <a:schemeClr val="bg1">
                    <a:lumMod val="85000"/>
                  </a:schemeClr>
                </a:solidFill>
                <a:latin typeface="Avenir Light" panose="020B0402020203020204" pitchFamily="34" charset="77"/>
              </a:rPr>
              <a:t>/privacy. EY member firms do not practice law where prohibited by local laws. For more information about our organization, please visit </a:t>
            </a:r>
            <a:r>
              <a:rPr lang="en-AU" sz="700" dirty="0" err="1">
                <a:solidFill>
                  <a:schemeClr val="bg1">
                    <a:lumMod val="85000"/>
                  </a:schemeClr>
                </a:solidFill>
                <a:latin typeface="Avenir Light" panose="020B0402020203020204" pitchFamily="34" charset="77"/>
              </a:rPr>
              <a:t>ey.com</a:t>
            </a:r>
            <a:r>
              <a:rPr lang="en-AU" sz="700" dirty="0">
                <a:solidFill>
                  <a:schemeClr val="bg1">
                    <a:lumMod val="85000"/>
                  </a:schemeClr>
                </a:solidFill>
                <a:latin typeface="Avenir Light" panose="020B0402020203020204" pitchFamily="34" charset="77"/>
              </a:rPr>
              <a:t>.</a:t>
            </a:r>
          </a:p>
          <a:p>
            <a:pPr algn="l"/>
            <a:endParaRPr lang="en-AU" sz="700" dirty="0">
              <a:solidFill>
                <a:schemeClr val="bg1">
                  <a:lumMod val="85000"/>
                </a:schemeClr>
              </a:solidFill>
              <a:latin typeface="Avenir Light" panose="020B0402020203020204" pitchFamily="34" charset="77"/>
            </a:endParaRPr>
          </a:p>
          <a:p>
            <a:pPr algn="l"/>
            <a:r>
              <a:rPr lang="en-AU" sz="700" dirty="0">
                <a:solidFill>
                  <a:schemeClr val="bg1">
                    <a:lumMod val="85000"/>
                  </a:schemeClr>
                </a:solidFill>
                <a:latin typeface="Avenir Light" panose="020B0402020203020204" pitchFamily="34" charset="77"/>
              </a:rPr>
              <a:t>© 2024 EYGM Limited.  All Rights Reserved.</a:t>
            </a:r>
          </a:p>
        </p:txBody>
      </p:sp>
      <p:sp>
        <p:nvSpPr>
          <p:cNvPr id="7" name="TextBox 6">
            <a:extLst>
              <a:ext uri="{FF2B5EF4-FFF2-40B4-BE49-F238E27FC236}">
                <a16:creationId xmlns:a16="http://schemas.microsoft.com/office/drawing/2014/main" id="{E1C34A3F-4E63-F14F-3EA8-39BB3A868E5F}"/>
              </a:ext>
            </a:extLst>
          </p:cNvPr>
          <p:cNvSpPr txBox="1"/>
          <p:nvPr userDrawn="1"/>
        </p:nvSpPr>
        <p:spPr>
          <a:xfrm>
            <a:off x="2190750" y="3746932"/>
            <a:ext cx="1901384" cy="1923604"/>
          </a:xfrm>
          <a:prstGeom prst="rect">
            <a:avLst/>
          </a:prstGeom>
          <a:noFill/>
        </p:spPr>
        <p:txBody>
          <a:bodyPr wrap="square" rtlCol="0">
            <a:spAutoFit/>
          </a:bodyPr>
          <a:lstStyle/>
          <a:p>
            <a:pPr algn="l"/>
            <a:r>
              <a:rPr lang="en-AU" sz="700" dirty="0">
                <a:solidFill>
                  <a:schemeClr val="bg1">
                    <a:lumMod val="85000"/>
                  </a:schemeClr>
                </a:solidFill>
                <a:latin typeface="Avenir Light" panose="020B0402020203020204" pitchFamily="34" charset="77"/>
              </a:rPr>
              <a:t>EYG no. 008837-24Gbl</a:t>
            </a:r>
          </a:p>
          <a:p>
            <a:pPr algn="l"/>
            <a:r>
              <a:rPr lang="en-AU" sz="700" dirty="0">
                <a:solidFill>
                  <a:schemeClr val="bg1">
                    <a:lumMod val="85000"/>
                  </a:schemeClr>
                </a:solidFill>
                <a:latin typeface="Avenir Light" panose="020B0402020203020204" pitchFamily="34" charset="77"/>
              </a:rPr>
              <a:t>CS no. 2405-4529270 </a:t>
            </a:r>
          </a:p>
          <a:p>
            <a:pPr algn="l"/>
            <a:r>
              <a:rPr lang="en-AU" sz="700" dirty="0">
                <a:solidFill>
                  <a:schemeClr val="bg1">
                    <a:lumMod val="85000"/>
                  </a:schemeClr>
                </a:solidFill>
                <a:latin typeface="Avenir Light" panose="020B0402020203020204" pitchFamily="34" charset="77"/>
              </a:rPr>
              <a:t>October 2024</a:t>
            </a:r>
          </a:p>
          <a:p>
            <a:pPr algn="l"/>
            <a:endParaRPr lang="en-AU" sz="700" dirty="0">
              <a:solidFill>
                <a:schemeClr val="bg1">
                  <a:lumMod val="85000"/>
                </a:schemeClr>
              </a:solidFill>
              <a:latin typeface="Avenir Light" panose="020B0402020203020204" pitchFamily="34" charset="77"/>
            </a:endParaRPr>
          </a:p>
          <a:p>
            <a:pPr algn="l"/>
            <a:r>
              <a:rPr lang="en-AU" sz="700" dirty="0" err="1">
                <a:solidFill>
                  <a:schemeClr val="bg1">
                    <a:lumMod val="85000"/>
                  </a:schemeClr>
                </a:solidFill>
                <a:latin typeface="Avenir Light" panose="020B0402020203020204" pitchFamily="34" charset="77"/>
              </a:rPr>
              <a:t>EDNone</a:t>
            </a:r>
            <a:endParaRPr lang="en-AU" sz="700" dirty="0">
              <a:solidFill>
                <a:schemeClr val="bg1">
                  <a:lumMod val="85000"/>
                </a:schemeClr>
              </a:solidFill>
              <a:latin typeface="Avenir Light" panose="020B0402020203020204" pitchFamily="34" charset="77"/>
            </a:endParaRPr>
          </a:p>
          <a:p>
            <a:pPr algn="l"/>
            <a:r>
              <a:rPr lang="en-AU" sz="700" dirty="0">
                <a:solidFill>
                  <a:schemeClr val="bg1">
                    <a:lumMod val="85000"/>
                  </a:schemeClr>
                </a:solidFill>
                <a:latin typeface="Avenir Light" panose="020B0402020203020204" pitchFamily="34" charset="77"/>
              </a:rPr>
              <a:t>This material has been prepared for general informational purposes only and is not intended to be relied upon as accounting, tax, legal or other professional advice. Please refer to  your advisors for specific advice. The views of third parties set out in this publication are not necessarily the views of the global EY organization or its member firms. Moreover, they should be seen in the context of the  time they were made. </a:t>
            </a:r>
            <a:r>
              <a:rPr lang="en-AU" sz="700" dirty="0" err="1">
                <a:solidFill>
                  <a:schemeClr val="bg1">
                    <a:lumMod val="85000"/>
                  </a:schemeClr>
                </a:solidFill>
                <a:latin typeface="Avenir Light" panose="020B0402020203020204" pitchFamily="34" charset="77"/>
              </a:rPr>
              <a:t>ey.com</a:t>
            </a:r>
            <a:endParaRPr lang="en-AU" sz="700" dirty="0">
              <a:solidFill>
                <a:schemeClr val="bg1">
                  <a:lumMod val="85000"/>
                </a:schemeClr>
              </a:solidFill>
              <a:latin typeface="Avenir Light" panose="020B0402020203020204" pitchFamily="34" charset="77"/>
            </a:endParaRPr>
          </a:p>
        </p:txBody>
      </p:sp>
    </p:spTree>
    <p:extLst>
      <p:ext uri="{BB962C8B-B14F-4D97-AF65-F5344CB8AC3E}">
        <p14:creationId xmlns:p14="http://schemas.microsoft.com/office/powerpoint/2010/main" val="3732046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About">
    <p:bg>
      <p:bgPr>
        <a:solidFill>
          <a:schemeClr val="bg1">
            <a:lumMod val="95000"/>
          </a:schemeClr>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1F67752-B85C-E614-9094-6F271375CFF8}"/>
              </a:ext>
            </a:extLst>
          </p:cNvPr>
          <p:cNvSpPr txBox="1"/>
          <p:nvPr userDrawn="1"/>
        </p:nvSpPr>
        <p:spPr>
          <a:xfrm>
            <a:off x="558800" y="761999"/>
            <a:ext cx="1397000" cy="461665"/>
          </a:xfrm>
          <a:prstGeom prst="rect">
            <a:avLst/>
          </a:prstGeom>
          <a:noFill/>
        </p:spPr>
        <p:txBody>
          <a:bodyPr wrap="square" rtlCol="0">
            <a:spAutoFit/>
          </a:bodyPr>
          <a:lstStyle/>
          <a:p>
            <a:pPr algn="ctr"/>
            <a:r>
              <a:rPr lang="en-AU" sz="2400" dirty="0">
                <a:solidFill>
                  <a:srgbClr val="016DDC"/>
                </a:solidFill>
                <a:latin typeface="Avenir Light" panose="020B0402020203020204" pitchFamily="34" charset="77"/>
              </a:rPr>
              <a:t>About</a:t>
            </a:r>
          </a:p>
        </p:txBody>
      </p:sp>
      <p:sp>
        <p:nvSpPr>
          <p:cNvPr id="9" name="TextBox 8">
            <a:extLst>
              <a:ext uri="{FF2B5EF4-FFF2-40B4-BE49-F238E27FC236}">
                <a16:creationId xmlns:a16="http://schemas.microsoft.com/office/drawing/2014/main" id="{D098226A-5900-1313-0B0A-BF0D070C7676}"/>
              </a:ext>
            </a:extLst>
          </p:cNvPr>
          <p:cNvSpPr txBox="1"/>
          <p:nvPr userDrawn="1"/>
        </p:nvSpPr>
        <p:spPr>
          <a:xfrm>
            <a:off x="2514600" y="823555"/>
            <a:ext cx="1625600" cy="338554"/>
          </a:xfrm>
          <a:prstGeom prst="rect">
            <a:avLst/>
          </a:prstGeom>
          <a:noFill/>
        </p:spPr>
        <p:txBody>
          <a:bodyPr wrap="square" rtlCol="0">
            <a:spAutoFit/>
          </a:bodyPr>
          <a:lstStyle/>
          <a:p>
            <a:pPr algn="l"/>
            <a:r>
              <a:rPr lang="en-AU" sz="1600" dirty="0">
                <a:solidFill>
                  <a:srgbClr val="016DDC"/>
                </a:solidFill>
                <a:latin typeface="Avenir Light" panose="020B0402020203020204" pitchFamily="34" charset="77"/>
              </a:rPr>
              <a:t>Vireon</a:t>
            </a:r>
          </a:p>
        </p:txBody>
      </p:sp>
      <p:sp>
        <p:nvSpPr>
          <p:cNvPr id="10" name="TextBox 9">
            <a:extLst>
              <a:ext uri="{FF2B5EF4-FFF2-40B4-BE49-F238E27FC236}">
                <a16:creationId xmlns:a16="http://schemas.microsoft.com/office/drawing/2014/main" id="{50030180-BA45-AC2A-A6CA-41B39FCC65A9}"/>
              </a:ext>
            </a:extLst>
          </p:cNvPr>
          <p:cNvSpPr txBox="1"/>
          <p:nvPr userDrawn="1"/>
        </p:nvSpPr>
        <p:spPr>
          <a:xfrm>
            <a:off x="6642101" y="823555"/>
            <a:ext cx="1625600" cy="338554"/>
          </a:xfrm>
          <a:prstGeom prst="rect">
            <a:avLst/>
          </a:prstGeom>
          <a:noFill/>
        </p:spPr>
        <p:txBody>
          <a:bodyPr wrap="square" rtlCol="0">
            <a:spAutoFit/>
          </a:bodyPr>
          <a:lstStyle/>
          <a:p>
            <a:pPr algn="l"/>
            <a:r>
              <a:rPr lang="en-AU" sz="1600" dirty="0">
                <a:solidFill>
                  <a:srgbClr val="016DDC"/>
                </a:solidFill>
                <a:latin typeface="Avenir Light" panose="020B0402020203020204" pitchFamily="34" charset="77"/>
              </a:rPr>
              <a:t>Vireon Vision</a:t>
            </a:r>
          </a:p>
        </p:txBody>
      </p:sp>
      <p:sp>
        <p:nvSpPr>
          <p:cNvPr id="11" name="TextBox 10">
            <a:extLst>
              <a:ext uri="{FF2B5EF4-FFF2-40B4-BE49-F238E27FC236}">
                <a16:creationId xmlns:a16="http://schemas.microsoft.com/office/drawing/2014/main" id="{9FFC91CA-AE6A-094D-CEF1-992E297E6705}"/>
              </a:ext>
            </a:extLst>
          </p:cNvPr>
          <p:cNvSpPr txBox="1"/>
          <p:nvPr userDrawn="1"/>
        </p:nvSpPr>
        <p:spPr>
          <a:xfrm>
            <a:off x="2514600" y="1223664"/>
            <a:ext cx="3581400" cy="3785652"/>
          </a:xfrm>
          <a:prstGeom prst="rect">
            <a:avLst/>
          </a:prstGeom>
          <a:noFill/>
        </p:spPr>
        <p:txBody>
          <a:bodyPr wrap="square" rtlCol="0">
            <a:spAutoFit/>
          </a:bodyPr>
          <a:lstStyle/>
          <a:p>
            <a:pPr algn="l"/>
            <a:r>
              <a:rPr lang="en-AU" sz="1000" dirty="0">
                <a:latin typeface="Avenir Light" panose="020B0402020203020204" pitchFamily="34" charset="77"/>
              </a:rPr>
              <a:t>Accenture is a leading global professional services company that helps the world’s leading businesses, governments and other organizations build their digital core, optimize their operations, accelerate revenue g</a:t>
            </a:r>
            <a:r>
              <a:rPr lang="en-AU" sz="800" dirty="0">
                <a:latin typeface="Avenir Light" panose="020B0402020203020204" pitchFamily="34" charset="77"/>
              </a:rPr>
              <a:t>ro</a:t>
            </a:r>
            <a:r>
              <a:rPr lang="en-AU" sz="1000" dirty="0">
                <a:latin typeface="Avenir Light" panose="020B0402020203020204" pitchFamily="34" charset="77"/>
              </a:rPr>
              <a:t>wth and enhance citizen services—creating tangible value at speed and scale. We are a talent- and innovation-led company with approximately 733,000 people serving clients in more than 120 countries. Technology is at the core of change today, and we are one of the world’s leaders in helping drive that change, with strong ecosystem relationships. We combine our strength in technology and leadership in cloud, data and AI with unmatched industry experience, functional expertise and global delivery capability. We are uniquely able to deliver tangible outcomes because of our broad range of services, solutions and assets across Strategy &amp; Consulting, Technology, Operations, Industry X and Song. These capabilities, together with our culture of shared success and commitment to creating 360° value, enable us to help our clients reinvent and build trusted, lasting relationships. We measure our success by the 360° value we create for our clients, each other, our shareholders, partners and communities.</a:t>
            </a:r>
          </a:p>
          <a:p>
            <a:pPr algn="l"/>
            <a:endParaRPr lang="en-AU" sz="1000" dirty="0">
              <a:latin typeface="Avenir Light" panose="020B0402020203020204" pitchFamily="34" charset="77"/>
            </a:endParaRPr>
          </a:p>
          <a:p>
            <a:pPr algn="l"/>
            <a:r>
              <a:rPr lang="en-AU" sz="1000" dirty="0">
                <a:latin typeface="Avenir Light" panose="020B0402020203020204" pitchFamily="34" charset="77"/>
              </a:rPr>
              <a:t>Visit us at </a:t>
            </a:r>
            <a:r>
              <a:rPr lang="en-AU" sz="1000" dirty="0" err="1">
                <a:latin typeface="Avenir Light" panose="020B0402020203020204" pitchFamily="34" charset="77"/>
              </a:rPr>
              <a:t>accenture.com</a:t>
            </a:r>
            <a:endParaRPr lang="en-AU" sz="1000" dirty="0">
              <a:latin typeface="Avenir Light" panose="020B0402020203020204" pitchFamily="34" charset="77"/>
            </a:endParaRPr>
          </a:p>
        </p:txBody>
      </p:sp>
      <p:sp>
        <p:nvSpPr>
          <p:cNvPr id="12" name="TextBox 11">
            <a:extLst>
              <a:ext uri="{FF2B5EF4-FFF2-40B4-BE49-F238E27FC236}">
                <a16:creationId xmlns:a16="http://schemas.microsoft.com/office/drawing/2014/main" id="{74BE52B3-537E-79A9-E68F-5F676F6AF652}"/>
              </a:ext>
            </a:extLst>
          </p:cNvPr>
          <p:cNvSpPr txBox="1"/>
          <p:nvPr userDrawn="1"/>
        </p:nvSpPr>
        <p:spPr>
          <a:xfrm>
            <a:off x="2514600" y="5780529"/>
            <a:ext cx="8880231" cy="646331"/>
          </a:xfrm>
          <a:prstGeom prst="rect">
            <a:avLst/>
          </a:prstGeom>
          <a:noFill/>
        </p:spPr>
        <p:txBody>
          <a:bodyPr wrap="square" rtlCol="0">
            <a:spAutoFit/>
          </a:bodyPr>
          <a:lstStyle/>
          <a:p>
            <a:pPr algn="l"/>
            <a:r>
              <a:rPr lang="en-AU" sz="600" dirty="0">
                <a:latin typeface="Avenir Light" panose="020B0402020203020204" pitchFamily="34" charset="77"/>
              </a:rPr>
              <a:t>Disclaimer: The material in this document reflects information available at the point in time at which this document was prepared as indicated by the date provided on the front page, however the global situation is rapidly  evolving and the position may change. This content is provided for general information purposes only, does not take into account the reader’s specific circumstances, and is not intended to be used in place of consultation with our professional advisors. Accenture disclaims, to the fullest extent permitted by applicable law, any and all liability for the accuracy and completeness of the information in this document and for any acts or omissions made based on such information. Accenture does not provide legal, regulatory, audit, or tax advice. Readers are responsible for obtaining such advice from their own legal counsel or other licensed professionals. This document refers to marks owned by third parties. All such third-party marks are the property of their respective owners. No sponsorship, endorsement or approval of this content by the owners of such marks is intended, expressed or implied. Images in this report, unless specifically stated otherwise, were created with generative AI technology using Midjourney. Copyright © 2023 Accenture. All rights reserved. Accenture and its logo are registered trademarks of Accenture</a:t>
            </a:r>
          </a:p>
        </p:txBody>
      </p:sp>
      <p:sp>
        <p:nvSpPr>
          <p:cNvPr id="13" name="TextBox 12">
            <a:extLst>
              <a:ext uri="{FF2B5EF4-FFF2-40B4-BE49-F238E27FC236}">
                <a16:creationId xmlns:a16="http://schemas.microsoft.com/office/drawing/2014/main" id="{F278232A-EC69-75B4-A0D1-EFB1C8DE5599}"/>
              </a:ext>
            </a:extLst>
          </p:cNvPr>
          <p:cNvSpPr txBox="1"/>
          <p:nvPr userDrawn="1"/>
        </p:nvSpPr>
        <p:spPr>
          <a:xfrm>
            <a:off x="6642101" y="1223664"/>
            <a:ext cx="3581400" cy="1631216"/>
          </a:xfrm>
          <a:prstGeom prst="rect">
            <a:avLst/>
          </a:prstGeom>
          <a:noFill/>
        </p:spPr>
        <p:txBody>
          <a:bodyPr wrap="square" rtlCol="0">
            <a:spAutoFit/>
          </a:bodyPr>
          <a:lstStyle/>
          <a:p>
            <a:pPr algn="l"/>
            <a:r>
              <a:rPr lang="en-AU" sz="1000" dirty="0">
                <a:latin typeface="Avenir Light" panose="020B0402020203020204" pitchFamily="34" charset="77"/>
              </a:rPr>
              <a:t>Accenture Song accelerates growth and value for our clients through sustained customer relevance. Our capabilities span ideation to execution: growth, product and experience design; technology and experience platforms; creative, media and marketing strategy; and campaign, commerce transformation, content and channel orchestration. With strong client relationships and deep industry expertise, we help our clients operate at the speed of life through the unlimited potential of imagination, technology, and intelligence.  Visit us at </a:t>
            </a:r>
            <a:r>
              <a:rPr lang="en-AU" sz="1000" dirty="0" err="1">
                <a:latin typeface="Avenir Light" panose="020B0402020203020204" pitchFamily="34" charset="77"/>
              </a:rPr>
              <a:t>accenture.com</a:t>
            </a:r>
            <a:r>
              <a:rPr lang="en-AU" sz="1000" dirty="0">
                <a:latin typeface="Avenir Light" panose="020B0402020203020204" pitchFamily="34" charset="77"/>
              </a:rPr>
              <a:t>/song</a:t>
            </a:r>
          </a:p>
        </p:txBody>
      </p:sp>
    </p:spTree>
    <p:extLst>
      <p:ext uri="{BB962C8B-B14F-4D97-AF65-F5344CB8AC3E}">
        <p14:creationId xmlns:p14="http://schemas.microsoft.com/office/powerpoint/2010/main" val="936772518"/>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Logo_1">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3A5ABDA-0EAA-4907-8B99-C3D2A4FD8BEE}"/>
              </a:ext>
            </a:extLst>
          </p:cNvPr>
          <p:cNvGrpSpPr/>
          <p:nvPr userDrawn="1"/>
        </p:nvGrpSpPr>
        <p:grpSpPr>
          <a:xfrm>
            <a:off x="4958809" y="2610537"/>
            <a:ext cx="2274381" cy="1636926"/>
            <a:chOff x="4259420" y="2584516"/>
            <a:chExt cx="1382229" cy="994823"/>
          </a:xfrm>
        </p:grpSpPr>
        <p:grpSp>
          <p:nvGrpSpPr>
            <p:cNvPr id="6" name="Group 5">
              <a:extLst>
                <a:ext uri="{FF2B5EF4-FFF2-40B4-BE49-F238E27FC236}">
                  <a16:creationId xmlns:a16="http://schemas.microsoft.com/office/drawing/2014/main" id="{A5C24591-810B-5DD2-38CF-B7A0EBA6CCC6}"/>
                </a:ext>
              </a:extLst>
            </p:cNvPr>
            <p:cNvGrpSpPr/>
            <p:nvPr/>
          </p:nvGrpSpPr>
          <p:grpSpPr>
            <a:xfrm rot="5400000">
              <a:off x="4284577" y="2559359"/>
              <a:ext cx="994823" cy="1045138"/>
              <a:chOff x="8374483" y="644657"/>
              <a:chExt cx="3186474" cy="3347637"/>
            </a:xfrm>
          </p:grpSpPr>
          <p:sp>
            <p:nvSpPr>
              <p:cNvPr id="8" name="Parallelogram 7">
                <a:extLst>
                  <a:ext uri="{FF2B5EF4-FFF2-40B4-BE49-F238E27FC236}">
                    <a16:creationId xmlns:a16="http://schemas.microsoft.com/office/drawing/2014/main" id="{7C4758F0-B56E-8239-862C-95EA767B8638}"/>
                  </a:ext>
                </a:extLst>
              </p:cNvPr>
              <p:cNvSpPr/>
              <p:nvPr/>
            </p:nvSpPr>
            <p:spPr>
              <a:xfrm rot="5400000" flipH="1">
                <a:off x="8948316" y="1379653"/>
                <a:ext cx="2038808" cy="3186474"/>
              </a:xfrm>
              <a:prstGeom prst="parallelogram">
                <a:avLst>
                  <a:gd name="adj" fmla="val 64501"/>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9" name="Parallelogram 8">
                <a:extLst>
                  <a:ext uri="{FF2B5EF4-FFF2-40B4-BE49-F238E27FC236}">
                    <a16:creationId xmlns:a16="http://schemas.microsoft.com/office/drawing/2014/main" id="{8EFA2B62-FC4A-7640-C97F-0088EC6552B9}"/>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7" name="Oval 6">
              <a:extLst>
                <a:ext uri="{FF2B5EF4-FFF2-40B4-BE49-F238E27FC236}">
                  <a16:creationId xmlns:a16="http://schemas.microsoft.com/office/drawing/2014/main" id="{3F0ADF7D-15BB-14FC-A343-D9E12B34103C}"/>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27695237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ogo_2">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4758F87-9B7E-4D53-9264-886BBDA47F05}"/>
              </a:ext>
            </a:extLst>
          </p:cNvPr>
          <p:cNvGrpSpPr/>
          <p:nvPr userDrawn="1"/>
        </p:nvGrpSpPr>
        <p:grpSpPr>
          <a:xfrm>
            <a:off x="5061165" y="3013501"/>
            <a:ext cx="2069669" cy="830997"/>
            <a:chOff x="5156245" y="3173522"/>
            <a:chExt cx="2069669" cy="830997"/>
          </a:xfrm>
        </p:grpSpPr>
        <p:sp>
          <p:nvSpPr>
            <p:cNvPr id="3" name="TextBox 2">
              <a:extLst>
                <a:ext uri="{FF2B5EF4-FFF2-40B4-BE49-F238E27FC236}">
                  <a16:creationId xmlns:a16="http://schemas.microsoft.com/office/drawing/2014/main" id="{5FC5136C-7BE6-7FD0-1A86-89B397F0153D}"/>
                </a:ext>
              </a:extLst>
            </p:cNvPr>
            <p:cNvSpPr txBox="1"/>
            <p:nvPr/>
          </p:nvSpPr>
          <p:spPr>
            <a:xfrm>
              <a:off x="5156245" y="3173522"/>
              <a:ext cx="2069669" cy="830997"/>
            </a:xfrm>
            <a:prstGeom prst="rect">
              <a:avLst/>
            </a:prstGeom>
            <a:noFill/>
          </p:spPr>
          <p:txBody>
            <a:bodyPr wrap="none" rtlCol="0">
              <a:spAutoFit/>
            </a:bodyPr>
            <a:lstStyle/>
            <a:p>
              <a:r>
                <a:rPr lang="en-AU" sz="4800" b="1" dirty="0">
                  <a:latin typeface="Avenir Heavy" panose="02000503020000020003" pitchFamily="2" charset="0"/>
                  <a:cs typeface="Arial" panose="020B0604020202020204" pitchFamily="34" charset="0"/>
                </a:rPr>
                <a:t>Vireon</a:t>
              </a:r>
            </a:p>
          </p:txBody>
        </p:sp>
        <p:sp>
          <p:nvSpPr>
            <p:cNvPr id="4" name="Oval 3">
              <a:extLst>
                <a:ext uri="{FF2B5EF4-FFF2-40B4-BE49-F238E27FC236}">
                  <a16:creationId xmlns:a16="http://schemas.microsoft.com/office/drawing/2014/main" id="{85F4DA3A-70D9-828A-D0C8-4ECBD8F7B89D}"/>
                </a:ext>
              </a:extLst>
            </p:cNvPr>
            <p:cNvSpPr/>
            <p:nvPr/>
          </p:nvSpPr>
          <p:spPr>
            <a:xfrm>
              <a:off x="5688669" y="3333410"/>
              <a:ext cx="108000" cy="10800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520614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Assets">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72130C-4750-2BE4-F24B-38CE108784C5}"/>
              </a:ext>
            </a:extLst>
          </p:cNvPr>
          <p:cNvSpPr txBox="1"/>
          <p:nvPr userDrawn="1"/>
        </p:nvSpPr>
        <p:spPr>
          <a:xfrm>
            <a:off x="4135022" y="3050516"/>
            <a:ext cx="1653145" cy="830997"/>
          </a:xfrm>
          <a:prstGeom prst="rect">
            <a:avLst/>
          </a:prstGeom>
          <a:noFill/>
        </p:spPr>
        <p:txBody>
          <a:bodyPr wrap="none" rtlCol="0">
            <a:spAutoFit/>
          </a:bodyPr>
          <a:lstStyle/>
          <a:p>
            <a:r>
              <a:rPr lang="en-AU" sz="4800" b="1" dirty="0">
                <a:latin typeface="Avenir Heavy" panose="02000503020000020003" pitchFamily="2" charset="0"/>
                <a:cs typeface="Arial" panose="020B0604020202020204" pitchFamily="34" charset="0"/>
              </a:rPr>
              <a:t>ireon</a:t>
            </a:r>
          </a:p>
        </p:txBody>
      </p:sp>
      <p:sp>
        <p:nvSpPr>
          <p:cNvPr id="3" name="TextBox 2">
            <a:extLst>
              <a:ext uri="{FF2B5EF4-FFF2-40B4-BE49-F238E27FC236}">
                <a16:creationId xmlns:a16="http://schemas.microsoft.com/office/drawing/2014/main" id="{FE71574D-FD5E-6F60-F7E9-6D14E1C1E48B}"/>
              </a:ext>
            </a:extLst>
          </p:cNvPr>
          <p:cNvSpPr txBox="1"/>
          <p:nvPr userDrawn="1"/>
        </p:nvSpPr>
        <p:spPr>
          <a:xfrm>
            <a:off x="4084732" y="1446950"/>
            <a:ext cx="1653145" cy="830997"/>
          </a:xfrm>
          <a:prstGeom prst="rect">
            <a:avLst/>
          </a:prstGeom>
          <a:noFill/>
        </p:spPr>
        <p:txBody>
          <a:bodyPr wrap="none" rtlCol="0">
            <a:spAutoFit/>
          </a:bodyPr>
          <a:lstStyle/>
          <a:p>
            <a:r>
              <a:rPr lang="en-AU" sz="4800" b="1" dirty="0">
                <a:latin typeface="Avenir Heavy" panose="02000503020000020003" pitchFamily="2" charset="0"/>
                <a:cs typeface="Arial" panose="020B0604020202020204" pitchFamily="34" charset="0"/>
              </a:rPr>
              <a:t>ireon</a:t>
            </a:r>
          </a:p>
        </p:txBody>
      </p:sp>
      <p:grpSp>
        <p:nvGrpSpPr>
          <p:cNvPr id="4" name="Group 3">
            <a:extLst>
              <a:ext uri="{FF2B5EF4-FFF2-40B4-BE49-F238E27FC236}">
                <a16:creationId xmlns:a16="http://schemas.microsoft.com/office/drawing/2014/main" id="{42305DDB-A1C0-3237-C28B-6A1BB6AAF64A}"/>
              </a:ext>
            </a:extLst>
          </p:cNvPr>
          <p:cNvGrpSpPr/>
          <p:nvPr userDrawn="1"/>
        </p:nvGrpSpPr>
        <p:grpSpPr>
          <a:xfrm rot="5400000">
            <a:off x="3688257" y="1604712"/>
            <a:ext cx="452399" cy="475280"/>
            <a:chOff x="8374483" y="644657"/>
            <a:chExt cx="3186474" cy="3347637"/>
          </a:xfrm>
        </p:grpSpPr>
        <p:sp>
          <p:nvSpPr>
            <p:cNvPr id="10" name="Parallelogram 9">
              <a:extLst>
                <a:ext uri="{FF2B5EF4-FFF2-40B4-BE49-F238E27FC236}">
                  <a16:creationId xmlns:a16="http://schemas.microsoft.com/office/drawing/2014/main" id="{2F059285-1D1B-DBE4-FC1C-6649A9945FB8}"/>
                </a:ext>
              </a:extLst>
            </p:cNvPr>
            <p:cNvSpPr/>
            <p:nvPr/>
          </p:nvSpPr>
          <p:spPr>
            <a:xfrm rot="5400000" flipH="1">
              <a:off x="8948316" y="1379653"/>
              <a:ext cx="2038808" cy="3186474"/>
            </a:xfrm>
            <a:prstGeom prst="parallelogram">
              <a:avLst>
                <a:gd name="adj" fmla="val 64501"/>
              </a:avLst>
            </a:prstGeom>
            <a:gradFill flip="none" rotWithShape="1">
              <a:gsLst>
                <a:gs pos="25000">
                  <a:schemeClr val="accent2">
                    <a:lumMod val="75000"/>
                    <a:lumOff val="25000"/>
                    <a:shade val="30000"/>
                    <a:satMod val="115000"/>
                  </a:schemeClr>
                </a:gs>
                <a:gs pos="56000">
                  <a:schemeClr val="accent2">
                    <a:lumMod val="75000"/>
                    <a:lumOff val="25000"/>
                    <a:shade val="67500"/>
                    <a:satMod val="115000"/>
                  </a:schemeClr>
                </a:gs>
                <a:gs pos="100000">
                  <a:schemeClr val="accent2">
                    <a:lumMod val="75000"/>
                    <a:lumOff val="25000"/>
                    <a:shade val="100000"/>
                    <a:satMod val="115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1" name="Parallelogram 10">
              <a:extLst>
                <a:ext uri="{FF2B5EF4-FFF2-40B4-BE49-F238E27FC236}">
                  <a16:creationId xmlns:a16="http://schemas.microsoft.com/office/drawing/2014/main" id="{BA6B95F3-FFA4-BD4F-CB88-2461A585CB7C}"/>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2" name="Oval 11">
            <a:extLst>
              <a:ext uri="{FF2B5EF4-FFF2-40B4-BE49-F238E27FC236}">
                <a16:creationId xmlns:a16="http://schemas.microsoft.com/office/drawing/2014/main" id="{E7E65DD0-0590-C03D-5E25-C83F28B01A0A}"/>
              </a:ext>
            </a:extLst>
          </p:cNvPr>
          <p:cNvSpPr/>
          <p:nvPr userDrawn="1"/>
        </p:nvSpPr>
        <p:spPr>
          <a:xfrm>
            <a:off x="4199728" y="1603452"/>
            <a:ext cx="108000" cy="10800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Rectangle 12">
            <a:extLst>
              <a:ext uri="{FF2B5EF4-FFF2-40B4-BE49-F238E27FC236}">
                <a16:creationId xmlns:a16="http://schemas.microsoft.com/office/drawing/2014/main" id="{A0EAAE4C-64DB-B0C6-1EB2-ACF9019BF97C}"/>
              </a:ext>
            </a:extLst>
          </p:cNvPr>
          <p:cNvSpPr/>
          <p:nvPr userDrawn="1"/>
        </p:nvSpPr>
        <p:spPr>
          <a:xfrm>
            <a:off x="6522422" y="1611921"/>
            <a:ext cx="848678" cy="830997"/>
          </a:xfrm>
          <a:prstGeom prst="rect">
            <a:avLst/>
          </a:prstGeom>
          <a:solidFill>
            <a:srgbClr val="006D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4" name="Group 13">
            <a:extLst>
              <a:ext uri="{FF2B5EF4-FFF2-40B4-BE49-F238E27FC236}">
                <a16:creationId xmlns:a16="http://schemas.microsoft.com/office/drawing/2014/main" id="{6C2EF573-26DC-B59F-50A4-621E7D3F4F2C}"/>
              </a:ext>
            </a:extLst>
          </p:cNvPr>
          <p:cNvGrpSpPr/>
          <p:nvPr userDrawn="1"/>
        </p:nvGrpSpPr>
        <p:grpSpPr>
          <a:xfrm rot="5400000">
            <a:off x="6668742" y="1814107"/>
            <a:ext cx="452399" cy="475280"/>
            <a:chOff x="8374483" y="644657"/>
            <a:chExt cx="3186474" cy="3347637"/>
          </a:xfrm>
          <a:solidFill>
            <a:schemeClr val="bg1"/>
          </a:solidFill>
        </p:grpSpPr>
        <p:sp>
          <p:nvSpPr>
            <p:cNvPr id="15" name="Parallelogram 14">
              <a:extLst>
                <a:ext uri="{FF2B5EF4-FFF2-40B4-BE49-F238E27FC236}">
                  <a16:creationId xmlns:a16="http://schemas.microsoft.com/office/drawing/2014/main" id="{11CF5508-2590-BB91-155D-F45DE4639DC7}"/>
                </a:ext>
              </a:extLst>
            </p:cNvPr>
            <p:cNvSpPr/>
            <p:nvPr/>
          </p:nvSpPr>
          <p:spPr>
            <a:xfrm rot="5400000" flipH="1">
              <a:off x="8948316" y="1379653"/>
              <a:ext cx="2038808" cy="3186474"/>
            </a:xfrm>
            <a:prstGeom prst="parallelogram">
              <a:avLst>
                <a:gd name="adj" fmla="val 64501"/>
              </a:avLst>
            </a:prstGeom>
            <a:solidFill>
              <a:schemeClr val="bg1"/>
            </a:solidFill>
            <a:ln>
              <a:noFill/>
            </a:ln>
            <a:effectLst>
              <a:outerShdw blurRad="95426" dist="50800" dir="5400000" sx="79837" sy="79837" algn="ctr" rotWithShape="0">
                <a:srgbClr val="000000">
                  <a:alpha val="7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p>
          </p:txBody>
        </p:sp>
        <p:sp>
          <p:nvSpPr>
            <p:cNvPr id="16" name="Parallelogram 15">
              <a:extLst>
                <a:ext uri="{FF2B5EF4-FFF2-40B4-BE49-F238E27FC236}">
                  <a16:creationId xmlns:a16="http://schemas.microsoft.com/office/drawing/2014/main" id="{6034D4ED-DE8A-905A-AD74-E15033D715A8}"/>
                </a:ext>
              </a:extLst>
            </p:cNvPr>
            <p:cNvSpPr/>
            <p:nvPr/>
          </p:nvSpPr>
          <p:spPr>
            <a:xfrm rot="16200000">
              <a:off x="8948316" y="70824"/>
              <a:ext cx="2038808" cy="3186474"/>
            </a:xfrm>
            <a:prstGeom prst="parallelogram">
              <a:avLst>
                <a:gd name="adj" fmla="val 64501"/>
              </a:avLst>
            </a:prstGeom>
            <a:solidFill>
              <a:schemeClr val="bg1"/>
            </a:solidFill>
            <a:ln>
              <a:noFill/>
            </a:ln>
            <a:effectLst>
              <a:outerShdw blurRad="120787" dist="50800" dir="5400000" sx="79000" sy="79000" algn="ctr" rotWithShape="0">
                <a:srgbClr val="000000">
                  <a:alpha val="4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a:p>
          </p:txBody>
        </p:sp>
      </p:grpSp>
      <p:sp>
        <p:nvSpPr>
          <p:cNvPr id="17" name="Oval 16">
            <a:extLst>
              <a:ext uri="{FF2B5EF4-FFF2-40B4-BE49-F238E27FC236}">
                <a16:creationId xmlns:a16="http://schemas.microsoft.com/office/drawing/2014/main" id="{9CCCEE19-D891-5A46-8337-98C4F73D2078}"/>
              </a:ext>
            </a:extLst>
          </p:cNvPr>
          <p:cNvSpPr/>
          <p:nvPr userDrawn="1"/>
        </p:nvSpPr>
        <p:spPr>
          <a:xfrm>
            <a:off x="7152861" y="1825547"/>
            <a:ext cx="108000" cy="108000"/>
          </a:xfrm>
          <a:prstGeom prst="ellipse">
            <a:avLst/>
          </a:prstGeom>
          <a:solidFill>
            <a:schemeClr val="bg1"/>
          </a:solidFill>
          <a:ln>
            <a:noFill/>
          </a:ln>
          <a:effectLst>
            <a:outerShdw blurRad="95426" dist="50800" dir="5400000" sx="79837" sy="79837" algn="ctr" rotWithShape="0">
              <a:srgbClr val="000000">
                <a:alpha val="7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a:p>
        </p:txBody>
      </p:sp>
      <p:grpSp>
        <p:nvGrpSpPr>
          <p:cNvPr id="18" name="Group 17">
            <a:extLst>
              <a:ext uri="{FF2B5EF4-FFF2-40B4-BE49-F238E27FC236}">
                <a16:creationId xmlns:a16="http://schemas.microsoft.com/office/drawing/2014/main" id="{7F549965-51CE-3E73-5826-363A449D3A2B}"/>
              </a:ext>
            </a:extLst>
          </p:cNvPr>
          <p:cNvGrpSpPr/>
          <p:nvPr userDrawn="1"/>
        </p:nvGrpSpPr>
        <p:grpSpPr>
          <a:xfrm>
            <a:off x="6416332" y="2667975"/>
            <a:ext cx="954768" cy="921046"/>
            <a:chOff x="4095625" y="2270424"/>
            <a:chExt cx="1654024" cy="1595605"/>
          </a:xfrm>
        </p:grpSpPr>
        <p:sp>
          <p:nvSpPr>
            <p:cNvPr id="19" name="Rectangle 18">
              <a:extLst>
                <a:ext uri="{FF2B5EF4-FFF2-40B4-BE49-F238E27FC236}">
                  <a16:creationId xmlns:a16="http://schemas.microsoft.com/office/drawing/2014/main" id="{2C37DB5F-F789-B556-0BFC-8C09F2E386E6}"/>
                </a:ext>
              </a:extLst>
            </p:cNvPr>
            <p:cNvSpPr/>
            <p:nvPr/>
          </p:nvSpPr>
          <p:spPr>
            <a:xfrm>
              <a:off x="4095625" y="2270424"/>
              <a:ext cx="1654024" cy="1595605"/>
            </a:xfrm>
            <a:prstGeom prst="rect">
              <a:avLst/>
            </a:prstGeom>
            <a:solidFill>
              <a:schemeClr val="bg1"/>
            </a:solidFill>
            <a:ln>
              <a:noFill/>
            </a:ln>
            <a:effectLst>
              <a:outerShdw blurRad="120787" dist="50800" dir="5400000" sx="98628" sy="98628" algn="ctr" rotWithShape="0">
                <a:srgbClr val="000000">
                  <a:alpha val="62927"/>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p>
          </p:txBody>
        </p:sp>
        <p:grpSp>
          <p:nvGrpSpPr>
            <p:cNvPr id="20" name="Group 19">
              <a:extLst>
                <a:ext uri="{FF2B5EF4-FFF2-40B4-BE49-F238E27FC236}">
                  <a16:creationId xmlns:a16="http://schemas.microsoft.com/office/drawing/2014/main" id="{5B33CA6F-44B0-EB17-3DA1-A06D7F6E43B1}"/>
                </a:ext>
              </a:extLst>
            </p:cNvPr>
            <p:cNvGrpSpPr/>
            <p:nvPr/>
          </p:nvGrpSpPr>
          <p:grpSpPr>
            <a:xfrm rot="5400000">
              <a:off x="4284577" y="2559359"/>
              <a:ext cx="994823" cy="1045138"/>
              <a:chOff x="8374483" y="644657"/>
              <a:chExt cx="3186474" cy="3347637"/>
            </a:xfrm>
          </p:grpSpPr>
          <p:sp>
            <p:nvSpPr>
              <p:cNvPr id="22" name="Parallelogram 21">
                <a:extLst>
                  <a:ext uri="{FF2B5EF4-FFF2-40B4-BE49-F238E27FC236}">
                    <a16:creationId xmlns:a16="http://schemas.microsoft.com/office/drawing/2014/main" id="{4038BABE-5DBE-5F42-7A73-839C18798B76}"/>
                  </a:ext>
                </a:extLst>
              </p:cNvPr>
              <p:cNvSpPr/>
              <p:nvPr/>
            </p:nvSpPr>
            <p:spPr>
              <a:xfrm rot="5400000" flipH="1">
                <a:off x="8948316" y="1379653"/>
                <a:ext cx="2038808" cy="3186474"/>
              </a:xfrm>
              <a:prstGeom prst="parallelogram">
                <a:avLst>
                  <a:gd name="adj" fmla="val 64501"/>
                </a:avLst>
              </a:prstGeom>
              <a:gradFill flip="none" rotWithShape="1">
                <a:gsLst>
                  <a:gs pos="25000">
                    <a:schemeClr val="accent2">
                      <a:lumMod val="75000"/>
                      <a:lumOff val="25000"/>
                      <a:shade val="30000"/>
                      <a:satMod val="115000"/>
                    </a:schemeClr>
                  </a:gs>
                  <a:gs pos="56000">
                    <a:schemeClr val="accent2">
                      <a:lumMod val="75000"/>
                      <a:lumOff val="25000"/>
                      <a:shade val="67500"/>
                      <a:satMod val="115000"/>
                    </a:schemeClr>
                  </a:gs>
                  <a:gs pos="100000">
                    <a:schemeClr val="accent2">
                      <a:lumMod val="75000"/>
                      <a:lumOff val="25000"/>
                      <a:shade val="100000"/>
                      <a:satMod val="115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3" name="Parallelogram 22">
                <a:extLst>
                  <a:ext uri="{FF2B5EF4-FFF2-40B4-BE49-F238E27FC236}">
                    <a16:creationId xmlns:a16="http://schemas.microsoft.com/office/drawing/2014/main" id="{E0895973-C69E-4FD2-9E06-2424482B16AA}"/>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21" name="Oval 20">
              <a:extLst>
                <a:ext uri="{FF2B5EF4-FFF2-40B4-BE49-F238E27FC236}">
                  <a16:creationId xmlns:a16="http://schemas.microsoft.com/office/drawing/2014/main" id="{4A932DF0-690E-7F31-DF75-8E7ADD2ED0E1}"/>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24" name="TextBox 23">
            <a:extLst>
              <a:ext uri="{FF2B5EF4-FFF2-40B4-BE49-F238E27FC236}">
                <a16:creationId xmlns:a16="http://schemas.microsoft.com/office/drawing/2014/main" id="{798531A1-6BD1-EF05-5006-AE9F30F743D2}"/>
              </a:ext>
            </a:extLst>
          </p:cNvPr>
          <p:cNvSpPr txBox="1"/>
          <p:nvPr userDrawn="1"/>
        </p:nvSpPr>
        <p:spPr>
          <a:xfrm>
            <a:off x="4084732" y="2266679"/>
            <a:ext cx="1653145" cy="830997"/>
          </a:xfrm>
          <a:prstGeom prst="rect">
            <a:avLst/>
          </a:prstGeom>
          <a:noFill/>
        </p:spPr>
        <p:txBody>
          <a:bodyPr wrap="none" rtlCol="0">
            <a:spAutoFit/>
          </a:bodyPr>
          <a:lstStyle/>
          <a:p>
            <a:r>
              <a:rPr lang="en-AU" sz="4800" b="1" dirty="0">
                <a:latin typeface="Avenir Heavy" panose="02000503020000020003" pitchFamily="2" charset="0"/>
                <a:cs typeface="Arial" panose="020B0604020202020204" pitchFamily="34" charset="0"/>
              </a:rPr>
              <a:t>ireon</a:t>
            </a:r>
          </a:p>
        </p:txBody>
      </p:sp>
      <p:grpSp>
        <p:nvGrpSpPr>
          <p:cNvPr id="25" name="Group 24">
            <a:extLst>
              <a:ext uri="{FF2B5EF4-FFF2-40B4-BE49-F238E27FC236}">
                <a16:creationId xmlns:a16="http://schemas.microsoft.com/office/drawing/2014/main" id="{75E720DA-6FB6-EF60-488B-3AC5542983AA}"/>
              </a:ext>
            </a:extLst>
          </p:cNvPr>
          <p:cNvGrpSpPr/>
          <p:nvPr userDrawn="1"/>
        </p:nvGrpSpPr>
        <p:grpSpPr>
          <a:xfrm rot="5400000">
            <a:off x="3688257" y="2424441"/>
            <a:ext cx="452399" cy="475280"/>
            <a:chOff x="8374483" y="644657"/>
            <a:chExt cx="3186474" cy="3347637"/>
          </a:xfrm>
        </p:grpSpPr>
        <p:sp>
          <p:nvSpPr>
            <p:cNvPr id="26" name="Parallelogram 25">
              <a:extLst>
                <a:ext uri="{FF2B5EF4-FFF2-40B4-BE49-F238E27FC236}">
                  <a16:creationId xmlns:a16="http://schemas.microsoft.com/office/drawing/2014/main" id="{A8362DA3-C058-F792-8384-7E80868BD57F}"/>
                </a:ext>
              </a:extLst>
            </p:cNvPr>
            <p:cNvSpPr/>
            <p:nvPr/>
          </p:nvSpPr>
          <p:spPr>
            <a:xfrm rot="5400000" flipH="1">
              <a:off x="8948316" y="1379653"/>
              <a:ext cx="2038808" cy="3186474"/>
            </a:xfrm>
            <a:prstGeom prst="parallelogram">
              <a:avLst>
                <a:gd name="adj" fmla="val 64501"/>
              </a:avLst>
            </a:prstGeom>
            <a:gradFill flip="none" rotWithShape="1">
              <a:gsLst>
                <a:gs pos="25000">
                  <a:schemeClr val="accent2">
                    <a:lumMod val="75000"/>
                    <a:lumOff val="25000"/>
                    <a:shade val="30000"/>
                    <a:satMod val="115000"/>
                  </a:schemeClr>
                </a:gs>
                <a:gs pos="56000">
                  <a:schemeClr val="accent2">
                    <a:lumMod val="75000"/>
                    <a:lumOff val="25000"/>
                    <a:shade val="67500"/>
                    <a:satMod val="115000"/>
                  </a:schemeClr>
                </a:gs>
                <a:gs pos="100000">
                  <a:schemeClr val="accent2">
                    <a:lumMod val="75000"/>
                    <a:lumOff val="25000"/>
                    <a:shade val="100000"/>
                    <a:satMod val="11500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7" name="Parallelogram 26">
              <a:extLst>
                <a:ext uri="{FF2B5EF4-FFF2-40B4-BE49-F238E27FC236}">
                  <a16:creationId xmlns:a16="http://schemas.microsoft.com/office/drawing/2014/main" id="{F39D0251-391B-CDC3-F537-04F6529BB92D}"/>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28" name="Oval 27">
            <a:extLst>
              <a:ext uri="{FF2B5EF4-FFF2-40B4-BE49-F238E27FC236}">
                <a16:creationId xmlns:a16="http://schemas.microsoft.com/office/drawing/2014/main" id="{7656EB0F-6FB1-5EBB-4A6F-25597152C9DE}"/>
              </a:ext>
            </a:extLst>
          </p:cNvPr>
          <p:cNvSpPr/>
          <p:nvPr userDrawn="1"/>
        </p:nvSpPr>
        <p:spPr>
          <a:xfrm>
            <a:off x="4199728" y="2423181"/>
            <a:ext cx="108000" cy="10800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29" name="Group 28">
            <a:extLst>
              <a:ext uri="{FF2B5EF4-FFF2-40B4-BE49-F238E27FC236}">
                <a16:creationId xmlns:a16="http://schemas.microsoft.com/office/drawing/2014/main" id="{85BEF3C2-BDEA-AD88-D08D-77221B8ADD9A}"/>
              </a:ext>
            </a:extLst>
          </p:cNvPr>
          <p:cNvGrpSpPr/>
          <p:nvPr userDrawn="1"/>
        </p:nvGrpSpPr>
        <p:grpSpPr>
          <a:xfrm>
            <a:off x="3718498" y="4670950"/>
            <a:ext cx="2069669" cy="830997"/>
            <a:chOff x="5156245" y="3173522"/>
            <a:chExt cx="2069669" cy="830997"/>
          </a:xfrm>
        </p:grpSpPr>
        <p:sp>
          <p:nvSpPr>
            <p:cNvPr id="30" name="TextBox 29">
              <a:extLst>
                <a:ext uri="{FF2B5EF4-FFF2-40B4-BE49-F238E27FC236}">
                  <a16:creationId xmlns:a16="http://schemas.microsoft.com/office/drawing/2014/main" id="{4B3DB4D2-10AF-3971-C93A-D13C2FB6BB12}"/>
                </a:ext>
              </a:extLst>
            </p:cNvPr>
            <p:cNvSpPr txBox="1"/>
            <p:nvPr/>
          </p:nvSpPr>
          <p:spPr>
            <a:xfrm>
              <a:off x="5156245" y="3173522"/>
              <a:ext cx="2069669" cy="830997"/>
            </a:xfrm>
            <a:prstGeom prst="rect">
              <a:avLst/>
            </a:prstGeom>
            <a:noFill/>
          </p:spPr>
          <p:txBody>
            <a:bodyPr wrap="none" rtlCol="0">
              <a:spAutoFit/>
            </a:bodyPr>
            <a:lstStyle/>
            <a:p>
              <a:r>
                <a:rPr lang="en-AU" sz="4800" b="1" dirty="0">
                  <a:latin typeface="Avenir Heavy" panose="02000503020000020003" pitchFamily="2" charset="0"/>
                  <a:cs typeface="Arial" panose="020B0604020202020204" pitchFamily="34" charset="0"/>
                </a:rPr>
                <a:t>Vireon</a:t>
              </a:r>
            </a:p>
          </p:txBody>
        </p:sp>
        <p:sp>
          <p:nvSpPr>
            <p:cNvPr id="31" name="Oval 30">
              <a:extLst>
                <a:ext uri="{FF2B5EF4-FFF2-40B4-BE49-F238E27FC236}">
                  <a16:creationId xmlns:a16="http://schemas.microsoft.com/office/drawing/2014/main" id="{D392407D-A05A-A6C8-C778-69935634A7D7}"/>
                </a:ext>
              </a:extLst>
            </p:cNvPr>
            <p:cNvSpPr/>
            <p:nvPr/>
          </p:nvSpPr>
          <p:spPr>
            <a:xfrm>
              <a:off x="5688669" y="3333410"/>
              <a:ext cx="108000" cy="10800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32" name="Group 31">
            <a:extLst>
              <a:ext uri="{FF2B5EF4-FFF2-40B4-BE49-F238E27FC236}">
                <a16:creationId xmlns:a16="http://schemas.microsoft.com/office/drawing/2014/main" id="{7B82F0E0-01E2-613C-4098-FE4D552F3942}"/>
              </a:ext>
            </a:extLst>
          </p:cNvPr>
          <p:cNvGrpSpPr/>
          <p:nvPr userDrawn="1"/>
        </p:nvGrpSpPr>
        <p:grpSpPr>
          <a:xfrm>
            <a:off x="3727107" y="3811451"/>
            <a:ext cx="2061060" cy="830997"/>
            <a:chOff x="5118738" y="3934180"/>
            <a:chExt cx="2061060" cy="830997"/>
          </a:xfrm>
        </p:grpSpPr>
        <p:sp>
          <p:nvSpPr>
            <p:cNvPr id="33" name="TextBox 32">
              <a:extLst>
                <a:ext uri="{FF2B5EF4-FFF2-40B4-BE49-F238E27FC236}">
                  <a16:creationId xmlns:a16="http://schemas.microsoft.com/office/drawing/2014/main" id="{EBFF0422-B207-6F1D-68B4-0F51FE806E1E}"/>
                </a:ext>
              </a:extLst>
            </p:cNvPr>
            <p:cNvSpPr txBox="1"/>
            <p:nvPr/>
          </p:nvSpPr>
          <p:spPr>
            <a:xfrm>
              <a:off x="5526653" y="3934180"/>
              <a:ext cx="1653145" cy="830997"/>
            </a:xfrm>
            <a:prstGeom prst="rect">
              <a:avLst/>
            </a:prstGeom>
            <a:noFill/>
          </p:spPr>
          <p:txBody>
            <a:bodyPr wrap="none" rtlCol="0">
              <a:spAutoFit/>
            </a:bodyPr>
            <a:lstStyle/>
            <a:p>
              <a:r>
                <a:rPr lang="en-AU" sz="4800" b="1" dirty="0">
                  <a:latin typeface="Avenir Heavy" panose="02000503020000020003" pitchFamily="2" charset="0"/>
                  <a:cs typeface="Arial" panose="020B0604020202020204" pitchFamily="34" charset="0"/>
                </a:rPr>
                <a:t>ireon</a:t>
              </a:r>
            </a:p>
          </p:txBody>
        </p:sp>
        <p:grpSp>
          <p:nvGrpSpPr>
            <p:cNvPr id="34" name="Group 33">
              <a:extLst>
                <a:ext uri="{FF2B5EF4-FFF2-40B4-BE49-F238E27FC236}">
                  <a16:creationId xmlns:a16="http://schemas.microsoft.com/office/drawing/2014/main" id="{FE2752BC-3844-2017-D97D-A5002F046580}"/>
                </a:ext>
              </a:extLst>
            </p:cNvPr>
            <p:cNvGrpSpPr/>
            <p:nvPr/>
          </p:nvGrpSpPr>
          <p:grpSpPr>
            <a:xfrm>
              <a:off x="5118738" y="4081471"/>
              <a:ext cx="628573" cy="452399"/>
              <a:chOff x="4259420" y="2584516"/>
              <a:chExt cx="1382229" cy="994823"/>
            </a:xfrm>
          </p:grpSpPr>
          <p:grpSp>
            <p:nvGrpSpPr>
              <p:cNvPr id="35" name="Group 34">
                <a:extLst>
                  <a:ext uri="{FF2B5EF4-FFF2-40B4-BE49-F238E27FC236}">
                    <a16:creationId xmlns:a16="http://schemas.microsoft.com/office/drawing/2014/main" id="{9FCBE2A0-A2D5-946B-E430-F209C5EB6802}"/>
                  </a:ext>
                </a:extLst>
              </p:cNvPr>
              <p:cNvGrpSpPr/>
              <p:nvPr/>
            </p:nvGrpSpPr>
            <p:grpSpPr>
              <a:xfrm rot="5400000">
                <a:off x="4284577" y="2559359"/>
                <a:ext cx="994823" cy="1045138"/>
                <a:chOff x="8374483" y="644657"/>
                <a:chExt cx="3186474" cy="3347637"/>
              </a:xfrm>
            </p:grpSpPr>
            <p:sp>
              <p:nvSpPr>
                <p:cNvPr id="37" name="Parallelogram 36">
                  <a:extLst>
                    <a:ext uri="{FF2B5EF4-FFF2-40B4-BE49-F238E27FC236}">
                      <a16:creationId xmlns:a16="http://schemas.microsoft.com/office/drawing/2014/main" id="{29D81125-489A-3FD6-08B1-A8B193BFB014}"/>
                    </a:ext>
                  </a:extLst>
                </p:cNvPr>
                <p:cNvSpPr/>
                <p:nvPr/>
              </p:nvSpPr>
              <p:spPr>
                <a:xfrm rot="5400000" flipH="1">
                  <a:off x="8948316" y="1379653"/>
                  <a:ext cx="2038808" cy="3186474"/>
                </a:xfrm>
                <a:prstGeom prst="parallelogram">
                  <a:avLst>
                    <a:gd name="adj" fmla="val 64501"/>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38" name="Parallelogram 37">
                  <a:extLst>
                    <a:ext uri="{FF2B5EF4-FFF2-40B4-BE49-F238E27FC236}">
                      <a16:creationId xmlns:a16="http://schemas.microsoft.com/office/drawing/2014/main" id="{A2066E42-33B9-4884-5DE5-DA71A8B40443}"/>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36" name="Oval 35">
                <a:extLst>
                  <a:ext uri="{FF2B5EF4-FFF2-40B4-BE49-F238E27FC236}">
                    <a16:creationId xmlns:a16="http://schemas.microsoft.com/office/drawing/2014/main" id="{D652DE2A-FA2A-5FDB-F840-5A716F92ACA4}"/>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grpSp>
      <p:grpSp>
        <p:nvGrpSpPr>
          <p:cNvPr id="39" name="Group 38">
            <a:extLst>
              <a:ext uri="{FF2B5EF4-FFF2-40B4-BE49-F238E27FC236}">
                <a16:creationId xmlns:a16="http://schemas.microsoft.com/office/drawing/2014/main" id="{AB08F3DF-31CE-CC6A-A0B2-E48A21F20428}"/>
              </a:ext>
            </a:extLst>
          </p:cNvPr>
          <p:cNvGrpSpPr/>
          <p:nvPr userDrawn="1"/>
        </p:nvGrpSpPr>
        <p:grpSpPr>
          <a:xfrm>
            <a:off x="3727107" y="3202373"/>
            <a:ext cx="628574" cy="452399"/>
            <a:chOff x="4259420" y="2584516"/>
            <a:chExt cx="1382229" cy="994823"/>
          </a:xfrm>
        </p:grpSpPr>
        <p:grpSp>
          <p:nvGrpSpPr>
            <p:cNvPr id="40" name="Group 39">
              <a:extLst>
                <a:ext uri="{FF2B5EF4-FFF2-40B4-BE49-F238E27FC236}">
                  <a16:creationId xmlns:a16="http://schemas.microsoft.com/office/drawing/2014/main" id="{9773E952-5365-BC75-9E9F-B58235037CCC}"/>
                </a:ext>
              </a:extLst>
            </p:cNvPr>
            <p:cNvGrpSpPr/>
            <p:nvPr/>
          </p:nvGrpSpPr>
          <p:grpSpPr>
            <a:xfrm rot="5400000">
              <a:off x="4284577" y="2559359"/>
              <a:ext cx="994823" cy="1045138"/>
              <a:chOff x="8374483" y="644657"/>
              <a:chExt cx="3186474" cy="3347637"/>
            </a:xfrm>
          </p:grpSpPr>
          <p:sp>
            <p:nvSpPr>
              <p:cNvPr id="42" name="Parallelogram 41">
                <a:extLst>
                  <a:ext uri="{FF2B5EF4-FFF2-40B4-BE49-F238E27FC236}">
                    <a16:creationId xmlns:a16="http://schemas.microsoft.com/office/drawing/2014/main" id="{99D5B842-4698-79D0-3C9A-9710B5B1B9BD}"/>
                  </a:ext>
                </a:extLst>
              </p:cNvPr>
              <p:cNvSpPr/>
              <p:nvPr/>
            </p:nvSpPr>
            <p:spPr>
              <a:xfrm rot="5400000" flipH="1">
                <a:off x="8948316" y="1379653"/>
                <a:ext cx="2038808" cy="3186474"/>
              </a:xfrm>
              <a:prstGeom prst="parallelogram">
                <a:avLst>
                  <a:gd name="adj" fmla="val 64501"/>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43" name="Parallelogram 42">
                <a:extLst>
                  <a:ext uri="{FF2B5EF4-FFF2-40B4-BE49-F238E27FC236}">
                    <a16:creationId xmlns:a16="http://schemas.microsoft.com/office/drawing/2014/main" id="{DD72BE6B-1254-25C4-CCC6-A4D1CA88849A}"/>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41" name="Oval 40">
              <a:extLst>
                <a:ext uri="{FF2B5EF4-FFF2-40B4-BE49-F238E27FC236}">
                  <a16:creationId xmlns:a16="http://schemas.microsoft.com/office/drawing/2014/main" id="{ACBFA8A3-4C01-C85B-C8D9-E2A3543B3A52}"/>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44" name="Group 43">
            <a:extLst>
              <a:ext uri="{FF2B5EF4-FFF2-40B4-BE49-F238E27FC236}">
                <a16:creationId xmlns:a16="http://schemas.microsoft.com/office/drawing/2014/main" id="{B9779A74-47D3-BFFB-7DDC-4AE0302E19F2}"/>
              </a:ext>
            </a:extLst>
          </p:cNvPr>
          <p:cNvGrpSpPr/>
          <p:nvPr userDrawn="1"/>
        </p:nvGrpSpPr>
        <p:grpSpPr>
          <a:xfrm>
            <a:off x="6615603" y="3886575"/>
            <a:ext cx="628574" cy="452399"/>
            <a:chOff x="4259420" y="2584516"/>
            <a:chExt cx="1382229" cy="994823"/>
          </a:xfrm>
        </p:grpSpPr>
        <p:grpSp>
          <p:nvGrpSpPr>
            <p:cNvPr id="45" name="Group 44">
              <a:extLst>
                <a:ext uri="{FF2B5EF4-FFF2-40B4-BE49-F238E27FC236}">
                  <a16:creationId xmlns:a16="http://schemas.microsoft.com/office/drawing/2014/main" id="{31108968-5037-8D86-0037-B30992535C09}"/>
                </a:ext>
              </a:extLst>
            </p:cNvPr>
            <p:cNvGrpSpPr/>
            <p:nvPr/>
          </p:nvGrpSpPr>
          <p:grpSpPr>
            <a:xfrm rot="5400000">
              <a:off x="4284577" y="2559359"/>
              <a:ext cx="994823" cy="1045138"/>
              <a:chOff x="8374483" y="644657"/>
              <a:chExt cx="3186474" cy="3347637"/>
            </a:xfrm>
          </p:grpSpPr>
          <p:sp>
            <p:nvSpPr>
              <p:cNvPr id="47" name="Parallelogram 46">
                <a:extLst>
                  <a:ext uri="{FF2B5EF4-FFF2-40B4-BE49-F238E27FC236}">
                    <a16:creationId xmlns:a16="http://schemas.microsoft.com/office/drawing/2014/main" id="{7063F5C0-A910-603E-F739-ACD81A62A0A3}"/>
                  </a:ext>
                </a:extLst>
              </p:cNvPr>
              <p:cNvSpPr/>
              <p:nvPr/>
            </p:nvSpPr>
            <p:spPr>
              <a:xfrm rot="5400000" flipH="1">
                <a:off x="8948316" y="1379653"/>
                <a:ext cx="2038808" cy="3186474"/>
              </a:xfrm>
              <a:prstGeom prst="parallelogram">
                <a:avLst>
                  <a:gd name="adj" fmla="val 64501"/>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48" name="Parallelogram 47">
                <a:extLst>
                  <a:ext uri="{FF2B5EF4-FFF2-40B4-BE49-F238E27FC236}">
                    <a16:creationId xmlns:a16="http://schemas.microsoft.com/office/drawing/2014/main" id="{3A1C92FB-D3B9-527F-9CC2-83978F80CDD8}"/>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46" name="Oval 45">
              <a:extLst>
                <a:ext uri="{FF2B5EF4-FFF2-40B4-BE49-F238E27FC236}">
                  <a16:creationId xmlns:a16="http://schemas.microsoft.com/office/drawing/2014/main" id="{D8A7780D-02D1-FF10-AFA1-8769F571AFEF}"/>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49" name="Group 48">
            <a:extLst>
              <a:ext uri="{FF2B5EF4-FFF2-40B4-BE49-F238E27FC236}">
                <a16:creationId xmlns:a16="http://schemas.microsoft.com/office/drawing/2014/main" id="{CAC7E76B-8AA7-983F-AA89-7287081DEF76}"/>
              </a:ext>
            </a:extLst>
          </p:cNvPr>
          <p:cNvGrpSpPr/>
          <p:nvPr userDrawn="1"/>
        </p:nvGrpSpPr>
        <p:grpSpPr>
          <a:xfrm>
            <a:off x="6655708" y="4546693"/>
            <a:ext cx="2274381" cy="1636926"/>
            <a:chOff x="4259420" y="2584516"/>
            <a:chExt cx="1382229" cy="994823"/>
          </a:xfrm>
        </p:grpSpPr>
        <p:grpSp>
          <p:nvGrpSpPr>
            <p:cNvPr id="50" name="Group 49">
              <a:extLst>
                <a:ext uri="{FF2B5EF4-FFF2-40B4-BE49-F238E27FC236}">
                  <a16:creationId xmlns:a16="http://schemas.microsoft.com/office/drawing/2014/main" id="{406D00C1-EBD7-003D-31AF-733825F52938}"/>
                </a:ext>
              </a:extLst>
            </p:cNvPr>
            <p:cNvGrpSpPr/>
            <p:nvPr/>
          </p:nvGrpSpPr>
          <p:grpSpPr>
            <a:xfrm rot="5400000">
              <a:off x="4284577" y="2559359"/>
              <a:ext cx="994823" cy="1045138"/>
              <a:chOff x="8374483" y="644657"/>
              <a:chExt cx="3186474" cy="3347637"/>
            </a:xfrm>
          </p:grpSpPr>
          <p:sp>
            <p:nvSpPr>
              <p:cNvPr id="52" name="Parallelogram 51">
                <a:extLst>
                  <a:ext uri="{FF2B5EF4-FFF2-40B4-BE49-F238E27FC236}">
                    <a16:creationId xmlns:a16="http://schemas.microsoft.com/office/drawing/2014/main" id="{5F0B2EF7-67DD-0C8D-6839-156D10E11A85}"/>
                  </a:ext>
                </a:extLst>
              </p:cNvPr>
              <p:cNvSpPr/>
              <p:nvPr/>
            </p:nvSpPr>
            <p:spPr>
              <a:xfrm rot="5400000" flipH="1">
                <a:off x="8948316" y="1379653"/>
                <a:ext cx="2038808" cy="3186474"/>
              </a:xfrm>
              <a:prstGeom prst="parallelogram">
                <a:avLst>
                  <a:gd name="adj" fmla="val 64501"/>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3" name="Parallelogram 52">
                <a:extLst>
                  <a:ext uri="{FF2B5EF4-FFF2-40B4-BE49-F238E27FC236}">
                    <a16:creationId xmlns:a16="http://schemas.microsoft.com/office/drawing/2014/main" id="{B3F05AF0-9060-E7FE-C7C5-C100669D2F73}"/>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51" name="Oval 50">
              <a:extLst>
                <a:ext uri="{FF2B5EF4-FFF2-40B4-BE49-F238E27FC236}">
                  <a16:creationId xmlns:a16="http://schemas.microsoft.com/office/drawing/2014/main" id="{2DC46977-EF4F-7033-D36C-344761D4A11E}"/>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54" name="Rectangle 53">
            <a:extLst>
              <a:ext uri="{FF2B5EF4-FFF2-40B4-BE49-F238E27FC236}">
                <a16:creationId xmlns:a16="http://schemas.microsoft.com/office/drawing/2014/main" id="{F545D6DE-2D01-A525-92E7-0A3D679C8796}"/>
              </a:ext>
            </a:extLst>
          </p:cNvPr>
          <p:cNvSpPr/>
          <p:nvPr userDrawn="1"/>
        </p:nvSpPr>
        <p:spPr>
          <a:xfrm>
            <a:off x="3370846" y="3782949"/>
            <a:ext cx="2764971" cy="859499"/>
          </a:xfrm>
          <a:prstGeom prst="rect">
            <a:avLst/>
          </a:prstGeom>
          <a:noFill/>
          <a:ln w="63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5" name="Rectangle 54">
            <a:extLst>
              <a:ext uri="{FF2B5EF4-FFF2-40B4-BE49-F238E27FC236}">
                <a16:creationId xmlns:a16="http://schemas.microsoft.com/office/drawing/2014/main" id="{C2E2849A-C6D8-28C6-E733-175BEAF32AB8}"/>
              </a:ext>
            </a:extLst>
          </p:cNvPr>
          <p:cNvSpPr/>
          <p:nvPr userDrawn="1"/>
        </p:nvSpPr>
        <p:spPr>
          <a:xfrm>
            <a:off x="801472" y="2193344"/>
            <a:ext cx="820616" cy="820616"/>
          </a:xfrm>
          <a:prstGeom prst="rect">
            <a:avLst/>
          </a:prstGeom>
          <a:solidFill>
            <a:srgbClr val="06335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6" name="Rectangle 55">
            <a:extLst>
              <a:ext uri="{FF2B5EF4-FFF2-40B4-BE49-F238E27FC236}">
                <a16:creationId xmlns:a16="http://schemas.microsoft.com/office/drawing/2014/main" id="{6AE9DBB8-4293-19DA-A170-CD6BCE7E333A}"/>
              </a:ext>
            </a:extLst>
          </p:cNvPr>
          <p:cNvSpPr/>
          <p:nvPr userDrawn="1"/>
        </p:nvSpPr>
        <p:spPr>
          <a:xfrm>
            <a:off x="1902250" y="2193344"/>
            <a:ext cx="820616" cy="820616"/>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7" name="Rectangle 56">
            <a:extLst>
              <a:ext uri="{FF2B5EF4-FFF2-40B4-BE49-F238E27FC236}">
                <a16:creationId xmlns:a16="http://schemas.microsoft.com/office/drawing/2014/main" id="{70C9E6D9-2B27-6820-BCCE-41A018B41865}"/>
              </a:ext>
            </a:extLst>
          </p:cNvPr>
          <p:cNvSpPr/>
          <p:nvPr userDrawn="1"/>
        </p:nvSpPr>
        <p:spPr>
          <a:xfrm>
            <a:off x="796355" y="4463604"/>
            <a:ext cx="820616" cy="820616"/>
          </a:xfrm>
          <a:prstGeom prst="rect">
            <a:avLst/>
          </a:prstGeom>
          <a:solidFill>
            <a:srgbClr val="2BB5D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8" name="Rectangle 57">
            <a:extLst>
              <a:ext uri="{FF2B5EF4-FFF2-40B4-BE49-F238E27FC236}">
                <a16:creationId xmlns:a16="http://schemas.microsoft.com/office/drawing/2014/main" id="{10570822-7CF0-5E06-21AB-92A3F958A4DE}"/>
              </a:ext>
            </a:extLst>
          </p:cNvPr>
          <p:cNvSpPr/>
          <p:nvPr userDrawn="1"/>
        </p:nvSpPr>
        <p:spPr>
          <a:xfrm>
            <a:off x="802301" y="3328474"/>
            <a:ext cx="820616" cy="820616"/>
          </a:xfrm>
          <a:prstGeom prst="rect">
            <a:avLst/>
          </a:prstGeom>
          <a:solidFill>
            <a:srgbClr val="006DD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9" name="Group 58">
            <a:extLst>
              <a:ext uri="{FF2B5EF4-FFF2-40B4-BE49-F238E27FC236}">
                <a16:creationId xmlns:a16="http://schemas.microsoft.com/office/drawing/2014/main" id="{95F0C875-090F-BBCA-E6FB-45AC75A1CF1C}"/>
              </a:ext>
            </a:extLst>
          </p:cNvPr>
          <p:cNvGrpSpPr/>
          <p:nvPr userDrawn="1"/>
        </p:nvGrpSpPr>
        <p:grpSpPr>
          <a:xfrm>
            <a:off x="796355" y="1158281"/>
            <a:ext cx="2061060" cy="830997"/>
            <a:chOff x="5118738" y="3934180"/>
            <a:chExt cx="2061060" cy="830997"/>
          </a:xfrm>
        </p:grpSpPr>
        <p:sp>
          <p:nvSpPr>
            <p:cNvPr id="60" name="TextBox 59">
              <a:extLst>
                <a:ext uri="{FF2B5EF4-FFF2-40B4-BE49-F238E27FC236}">
                  <a16:creationId xmlns:a16="http://schemas.microsoft.com/office/drawing/2014/main" id="{F672AFA6-A3F0-0DF5-1AC5-07524FA44583}"/>
                </a:ext>
              </a:extLst>
            </p:cNvPr>
            <p:cNvSpPr txBox="1"/>
            <p:nvPr/>
          </p:nvSpPr>
          <p:spPr>
            <a:xfrm>
              <a:off x="5526653" y="3934180"/>
              <a:ext cx="1653145" cy="830997"/>
            </a:xfrm>
            <a:prstGeom prst="rect">
              <a:avLst/>
            </a:prstGeom>
            <a:noFill/>
          </p:spPr>
          <p:txBody>
            <a:bodyPr wrap="none" rtlCol="0">
              <a:spAutoFit/>
            </a:bodyPr>
            <a:lstStyle/>
            <a:p>
              <a:r>
                <a:rPr lang="en-AU" sz="4800" b="1" dirty="0">
                  <a:latin typeface="Avenir Heavy" panose="02000503020000020003" pitchFamily="2" charset="0"/>
                  <a:cs typeface="Arial" panose="020B0604020202020204" pitchFamily="34" charset="0"/>
                </a:rPr>
                <a:t>ireon</a:t>
              </a:r>
            </a:p>
          </p:txBody>
        </p:sp>
        <p:grpSp>
          <p:nvGrpSpPr>
            <p:cNvPr id="61" name="Group 60">
              <a:extLst>
                <a:ext uri="{FF2B5EF4-FFF2-40B4-BE49-F238E27FC236}">
                  <a16:creationId xmlns:a16="http://schemas.microsoft.com/office/drawing/2014/main" id="{56ACCCE8-F506-1FCB-C9F3-CE527B6F632E}"/>
                </a:ext>
              </a:extLst>
            </p:cNvPr>
            <p:cNvGrpSpPr/>
            <p:nvPr/>
          </p:nvGrpSpPr>
          <p:grpSpPr>
            <a:xfrm>
              <a:off x="5118738" y="4081471"/>
              <a:ext cx="628573" cy="452399"/>
              <a:chOff x="4259420" y="2584516"/>
              <a:chExt cx="1382229" cy="994823"/>
            </a:xfrm>
          </p:grpSpPr>
          <p:grpSp>
            <p:nvGrpSpPr>
              <p:cNvPr id="62" name="Group 61">
                <a:extLst>
                  <a:ext uri="{FF2B5EF4-FFF2-40B4-BE49-F238E27FC236}">
                    <a16:creationId xmlns:a16="http://schemas.microsoft.com/office/drawing/2014/main" id="{02055BBF-3561-FB95-7BA7-F1089EF4FD86}"/>
                  </a:ext>
                </a:extLst>
              </p:cNvPr>
              <p:cNvGrpSpPr/>
              <p:nvPr/>
            </p:nvGrpSpPr>
            <p:grpSpPr>
              <a:xfrm rot="5400000">
                <a:off x="4284577" y="2559359"/>
                <a:ext cx="994823" cy="1045138"/>
                <a:chOff x="8374483" y="644657"/>
                <a:chExt cx="3186474" cy="3347637"/>
              </a:xfrm>
            </p:grpSpPr>
            <p:sp>
              <p:nvSpPr>
                <p:cNvPr id="64" name="Parallelogram 63">
                  <a:extLst>
                    <a:ext uri="{FF2B5EF4-FFF2-40B4-BE49-F238E27FC236}">
                      <a16:creationId xmlns:a16="http://schemas.microsoft.com/office/drawing/2014/main" id="{E68ACD7C-B553-859F-5B25-43AD0712EC84}"/>
                    </a:ext>
                  </a:extLst>
                </p:cNvPr>
                <p:cNvSpPr/>
                <p:nvPr/>
              </p:nvSpPr>
              <p:spPr>
                <a:xfrm rot="5400000" flipH="1">
                  <a:off x="8948316" y="1379653"/>
                  <a:ext cx="2038808" cy="3186474"/>
                </a:xfrm>
                <a:prstGeom prst="parallelogram">
                  <a:avLst>
                    <a:gd name="adj" fmla="val 64501"/>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5" name="Parallelogram 64">
                  <a:extLst>
                    <a:ext uri="{FF2B5EF4-FFF2-40B4-BE49-F238E27FC236}">
                      <a16:creationId xmlns:a16="http://schemas.microsoft.com/office/drawing/2014/main" id="{7B93D9B2-75A9-AC4B-10D6-0145A94F6629}"/>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63" name="Oval 62">
                <a:extLst>
                  <a:ext uri="{FF2B5EF4-FFF2-40B4-BE49-F238E27FC236}">
                    <a16:creationId xmlns:a16="http://schemas.microsoft.com/office/drawing/2014/main" id="{4ADBFCBA-B1B4-2EAD-6167-3901099B5D34}"/>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grpSp>
      <p:sp>
        <p:nvSpPr>
          <p:cNvPr id="66" name="Rectangle 65">
            <a:extLst>
              <a:ext uri="{FF2B5EF4-FFF2-40B4-BE49-F238E27FC236}">
                <a16:creationId xmlns:a16="http://schemas.microsoft.com/office/drawing/2014/main" id="{33E987D3-B8EC-37DE-7B63-02A9D2E1EAA7}"/>
              </a:ext>
            </a:extLst>
          </p:cNvPr>
          <p:cNvSpPr/>
          <p:nvPr userDrawn="1"/>
        </p:nvSpPr>
        <p:spPr>
          <a:xfrm rot="16200000">
            <a:off x="-3379119" y="3373334"/>
            <a:ext cx="6873530" cy="126865"/>
          </a:xfrm>
          <a:prstGeom prst="rect">
            <a:avLst/>
          </a:prstGeom>
          <a:gradFill>
            <a:gsLst>
              <a:gs pos="27000">
                <a:srgbClr val="063359"/>
              </a:gs>
              <a:gs pos="2000">
                <a:srgbClr val="0C1F32"/>
              </a:gs>
              <a:gs pos="100000">
                <a:srgbClr val="2CB5D9"/>
              </a:gs>
              <a:gs pos="69000">
                <a:srgbClr val="016DDC"/>
              </a:gs>
            </a:gsLst>
            <a:lin ang="108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7" name="TextBox 66">
            <a:extLst>
              <a:ext uri="{FF2B5EF4-FFF2-40B4-BE49-F238E27FC236}">
                <a16:creationId xmlns:a16="http://schemas.microsoft.com/office/drawing/2014/main" id="{0177E741-C87F-17AD-FFCA-8757F079FFB3}"/>
              </a:ext>
            </a:extLst>
          </p:cNvPr>
          <p:cNvSpPr txBox="1"/>
          <p:nvPr userDrawn="1"/>
        </p:nvSpPr>
        <p:spPr>
          <a:xfrm>
            <a:off x="4123268" y="2118765"/>
            <a:ext cx="1576072" cy="215444"/>
          </a:xfrm>
          <a:prstGeom prst="rect">
            <a:avLst/>
          </a:prstGeom>
          <a:noFill/>
        </p:spPr>
        <p:txBody>
          <a:bodyPr wrap="none" rtlCol="0">
            <a:spAutoFit/>
          </a:bodyPr>
          <a:lstStyle/>
          <a:p>
            <a:pPr algn="r"/>
            <a:r>
              <a:rPr lang="en-AU" sz="800" dirty="0">
                <a:solidFill>
                  <a:schemeClr val="tx1">
                    <a:lumMod val="65000"/>
                    <a:lumOff val="35000"/>
                  </a:schemeClr>
                </a:solidFill>
                <a:latin typeface="Avenir Light" panose="020B0402020203020204" pitchFamily="34" charset="77"/>
              </a:rPr>
              <a:t>Where </a:t>
            </a:r>
            <a:r>
              <a:rPr lang="en-AU" sz="800" dirty="0">
                <a:solidFill>
                  <a:srgbClr val="006DDB"/>
                </a:solidFill>
                <a:latin typeface="Avenir Light" panose="020B0402020203020204" pitchFamily="34" charset="77"/>
              </a:rPr>
              <a:t>Vision</a:t>
            </a:r>
            <a:r>
              <a:rPr lang="en-AU" sz="800" dirty="0">
                <a:solidFill>
                  <a:schemeClr val="tx1">
                    <a:lumMod val="65000"/>
                    <a:lumOff val="35000"/>
                  </a:schemeClr>
                </a:solidFill>
                <a:latin typeface="Avenir Light" panose="020B0402020203020204" pitchFamily="34" charset="77"/>
              </a:rPr>
              <a:t> Meets Execution</a:t>
            </a:r>
          </a:p>
        </p:txBody>
      </p:sp>
      <p:grpSp>
        <p:nvGrpSpPr>
          <p:cNvPr id="68" name="Group 67">
            <a:extLst>
              <a:ext uri="{FF2B5EF4-FFF2-40B4-BE49-F238E27FC236}">
                <a16:creationId xmlns:a16="http://schemas.microsoft.com/office/drawing/2014/main" id="{E3F9DE5F-BCB5-331C-3363-4BA7B2C6A4BD}"/>
              </a:ext>
            </a:extLst>
          </p:cNvPr>
          <p:cNvGrpSpPr/>
          <p:nvPr userDrawn="1"/>
        </p:nvGrpSpPr>
        <p:grpSpPr>
          <a:xfrm>
            <a:off x="3666433" y="674381"/>
            <a:ext cx="2061060" cy="830997"/>
            <a:chOff x="5118738" y="3934180"/>
            <a:chExt cx="2061060" cy="830997"/>
          </a:xfrm>
        </p:grpSpPr>
        <p:sp>
          <p:nvSpPr>
            <p:cNvPr id="69" name="TextBox 68">
              <a:extLst>
                <a:ext uri="{FF2B5EF4-FFF2-40B4-BE49-F238E27FC236}">
                  <a16:creationId xmlns:a16="http://schemas.microsoft.com/office/drawing/2014/main" id="{45CFEAD8-7602-AB2F-CD6D-1D2AE04A05F8}"/>
                </a:ext>
              </a:extLst>
            </p:cNvPr>
            <p:cNvSpPr txBox="1"/>
            <p:nvPr/>
          </p:nvSpPr>
          <p:spPr>
            <a:xfrm>
              <a:off x="5526653" y="3934180"/>
              <a:ext cx="1653145" cy="830997"/>
            </a:xfrm>
            <a:prstGeom prst="rect">
              <a:avLst/>
            </a:prstGeom>
            <a:noFill/>
          </p:spPr>
          <p:txBody>
            <a:bodyPr wrap="none" rtlCol="0">
              <a:spAutoFit/>
            </a:bodyPr>
            <a:lstStyle/>
            <a:p>
              <a:r>
                <a:rPr lang="en-AU" sz="4800" b="1" dirty="0">
                  <a:latin typeface="Avenir Heavy" panose="02000503020000020003" pitchFamily="2" charset="0"/>
                  <a:cs typeface="Arial" panose="020B0604020202020204" pitchFamily="34" charset="0"/>
                </a:rPr>
                <a:t>ireon</a:t>
              </a:r>
            </a:p>
          </p:txBody>
        </p:sp>
        <p:grpSp>
          <p:nvGrpSpPr>
            <p:cNvPr id="70" name="Group 69">
              <a:extLst>
                <a:ext uri="{FF2B5EF4-FFF2-40B4-BE49-F238E27FC236}">
                  <a16:creationId xmlns:a16="http://schemas.microsoft.com/office/drawing/2014/main" id="{0B39ECCC-5A25-31D2-C7B6-18DDB856E505}"/>
                </a:ext>
              </a:extLst>
            </p:cNvPr>
            <p:cNvGrpSpPr/>
            <p:nvPr/>
          </p:nvGrpSpPr>
          <p:grpSpPr>
            <a:xfrm>
              <a:off x="5118738" y="4081471"/>
              <a:ext cx="628573" cy="452399"/>
              <a:chOff x="4259420" y="2584516"/>
              <a:chExt cx="1382229" cy="994823"/>
            </a:xfrm>
          </p:grpSpPr>
          <p:grpSp>
            <p:nvGrpSpPr>
              <p:cNvPr id="71" name="Group 70">
                <a:extLst>
                  <a:ext uri="{FF2B5EF4-FFF2-40B4-BE49-F238E27FC236}">
                    <a16:creationId xmlns:a16="http://schemas.microsoft.com/office/drawing/2014/main" id="{057CA46E-294C-F505-DE02-2A4B6E7594C5}"/>
                  </a:ext>
                </a:extLst>
              </p:cNvPr>
              <p:cNvGrpSpPr/>
              <p:nvPr/>
            </p:nvGrpSpPr>
            <p:grpSpPr>
              <a:xfrm rot="5400000">
                <a:off x="4284577" y="2559359"/>
                <a:ext cx="994823" cy="1045138"/>
                <a:chOff x="8374483" y="644657"/>
                <a:chExt cx="3186474" cy="3347637"/>
              </a:xfrm>
            </p:grpSpPr>
            <p:sp>
              <p:nvSpPr>
                <p:cNvPr id="73" name="Parallelogram 72">
                  <a:extLst>
                    <a:ext uri="{FF2B5EF4-FFF2-40B4-BE49-F238E27FC236}">
                      <a16:creationId xmlns:a16="http://schemas.microsoft.com/office/drawing/2014/main" id="{80A1BB21-0741-E581-7092-0000F7B1C457}"/>
                    </a:ext>
                  </a:extLst>
                </p:cNvPr>
                <p:cNvSpPr/>
                <p:nvPr/>
              </p:nvSpPr>
              <p:spPr>
                <a:xfrm rot="5400000" flipH="1">
                  <a:off x="8948316" y="1379653"/>
                  <a:ext cx="2038808" cy="3186474"/>
                </a:xfrm>
                <a:prstGeom prst="parallelogram">
                  <a:avLst>
                    <a:gd name="adj" fmla="val 64501"/>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4" name="Parallelogram 73">
                  <a:extLst>
                    <a:ext uri="{FF2B5EF4-FFF2-40B4-BE49-F238E27FC236}">
                      <a16:creationId xmlns:a16="http://schemas.microsoft.com/office/drawing/2014/main" id="{94A3BA45-1E6C-731F-AFB5-1F0C5D927749}"/>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72" name="Oval 71">
                <a:extLst>
                  <a:ext uri="{FF2B5EF4-FFF2-40B4-BE49-F238E27FC236}">
                    <a16:creationId xmlns:a16="http://schemas.microsoft.com/office/drawing/2014/main" id="{DB394F63-1CE7-83C2-8297-098162C3278A}"/>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grpSp>
      <p:sp>
        <p:nvSpPr>
          <p:cNvPr id="75" name="TextBox 74">
            <a:extLst>
              <a:ext uri="{FF2B5EF4-FFF2-40B4-BE49-F238E27FC236}">
                <a16:creationId xmlns:a16="http://schemas.microsoft.com/office/drawing/2014/main" id="{49BCDBC1-A6F9-0B15-6BD2-4A0602E2D4FD}"/>
              </a:ext>
            </a:extLst>
          </p:cNvPr>
          <p:cNvSpPr txBox="1"/>
          <p:nvPr userDrawn="1"/>
        </p:nvSpPr>
        <p:spPr>
          <a:xfrm>
            <a:off x="4124867" y="1313642"/>
            <a:ext cx="1576072" cy="215444"/>
          </a:xfrm>
          <a:prstGeom prst="rect">
            <a:avLst/>
          </a:prstGeom>
          <a:noFill/>
        </p:spPr>
        <p:txBody>
          <a:bodyPr wrap="none" rtlCol="0">
            <a:spAutoFit/>
          </a:bodyPr>
          <a:lstStyle/>
          <a:p>
            <a:pPr algn="r"/>
            <a:r>
              <a:rPr lang="en-AU" sz="800" dirty="0">
                <a:solidFill>
                  <a:schemeClr val="tx1">
                    <a:lumMod val="65000"/>
                    <a:lumOff val="35000"/>
                  </a:schemeClr>
                </a:solidFill>
                <a:latin typeface="Avenir Light" panose="020B0402020203020204" pitchFamily="34" charset="77"/>
              </a:rPr>
              <a:t>Where </a:t>
            </a:r>
            <a:r>
              <a:rPr lang="en-AU" sz="800" dirty="0">
                <a:solidFill>
                  <a:srgbClr val="006DDB"/>
                </a:solidFill>
                <a:latin typeface="Avenir Light" panose="020B0402020203020204" pitchFamily="34" charset="77"/>
              </a:rPr>
              <a:t>Vision</a:t>
            </a:r>
            <a:r>
              <a:rPr lang="en-AU" sz="800" dirty="0">
                <a:solidFill>
                  <a:schemeClr val="tx1">
                    <a:lumMod val="65000"/>
                    <a:lumOff val="35000"/>
                  </a:schemeClr>
                </a:solidFill>
                <a:latin typeface="Avenir Light" panose="020B0402020203020204" pitchFamily="34" charset="77"/>
              </a:rPr>
              <a:t> Meets Execution</a:t>
            </a:r>
          </a:p>
        </p:txBody>
      </p:sp>
      <p:grpSp>
        <p:nvGrpSpPr>
          <p:cNvPr id="76" name="Group 75">
            <a:extLst>
              <a:ext uri="{FF2B5EF4-FFF2-40B4-BE49-F238E27FC236}">
                <a16:creationId xmlns:a16="http://schemas.microsoft.com/office/drawing/2014/main" id="{9B7708B9-8DC7-D0DD-991A-E6A2AE3BEC0D}"/>
              </a:ext>
            </a:extLst>
          </p:cNvPr>
          <p:cNvGrpSpPr/>
          <p:nvPr userDrawn="1"/>
        </p:nvGrpSpPr>
        <p:grpSpPr>
          <a:xfrm>
            <a:off x="5927720" y="674381"/>
            <a:ext cx="2061060" cy="830997"/>
            <a:chOff x="5118738" y="3934180"/>
            <a:chExt cx="2061060" cy="830997"/>
          </a:xfrm>
        </p:grpSpPr>
        <p:sp>
          <p:nvSpPr>
            <p:cNvPr id="77" name="TextBox 76">
              <a:extLst>
                <a:ext uri="{FF2B5EF4-FFF2-40B4-BE49-F238E27FC236}">
                  <a16:creationId xmlns:a16="http://schemas.microsoft.com/office/drawing/2014/main" id="{2BC51830-CF13-99F6-A0EB-1C7762E581EC}"/>
                </a:ext>
              </a:extLst>
            </p:cNvPr>
            <p:cNvSpPr txBox="1"/>
            <p:nvPr/>
          </p:nvSpPr>
          <p:spPr>
            <a:xfrm>
              <a:off x="5526653" y="3934180"/>
              <a:ext cx="1653145" cy="830997"/>
            </a:xfrm>
            <a:prstGeom prst="rect">
              <a:avLst/>
            </a:prstGeom>
            <a:noFill/>
          </p:spPr>
          <p:txBody>
            <a:bodyPr wrap="none" rtlCol="0">
              <a:spAutoFit/>
            </a:bodyPr>
            <a:lstStyle/>
            <a:p>
              <a:r>
                <a:rPr lang="en-AU" sz="4800" b="1" dirty="0">
                  <a:latin typeface="Avenir Heavy" panose="02000503020000020003" pitchFamily="2" charset="0"/>
                  <a:cs typeface="Arial" panose="020B0604020202020204" pitchFamily="34" charset="0"/>
                </a:rPr>
                <a:t>ireon</a:t>
              </a:r>
            </a:p>
          </p:txBody>
        </p:sp>
        <p:grpSp>
          <p:nvGrpSpPr>
            <p:cNvPr id="78" name="Group 77">
              <a:extLst>
                <a:ext uri="{FF2B5EF4-FFF2-40B4-BE49-F238E27FC236}">
                  <a16:creationId xmlns:a16="http://schemas.microsoft.com/office/drawing/2014/main" id="{88C0267A-AB8B-775B-6498-FC77CAA898C3}"/>
                </a:ext>
              </a:extLst>
            </p:cNvPr>
            <p:cNvGrpSpPr/>
            <p:nvPr/>
          </p:nvGrpSpPr>
          <p:grpSpPr>
            <a:xfrm>
              <a:off x="5118738" y="4081471"/>
              <a:ext cx="628573" cy="452399"/>
              <a:chOff x="4259420" y="2584516"/>
              <a:chExt cx="1382229" cy="994823"/>
            </a:xfrm>
          </p:grpSpPr>
          <p:grpSp>
            <p:nvGrpSpPr>
              <p:cNvPr id="79" name="Group 78">
                <a:extLst>
                  <a:ext uri="{FF2B5EF4-FFF2-40B4-BE49-F238E27FC236}">
                    <a16:creationId xmlns:a16="http://schemas.microsoft.com/office/drawing/2014/main" id="{8460F46C-F1AD-757D-52B7-64815AFFDF34}"/>
                  </a:ext>
                </a:extLst>
              </p:cNvPr>
              <p:cNvGrpSpPr/>
              <p:nvPr/>
            </p:nvGrpSpPr>
            <p:grpSpPr>
              <a:xfrm rot="5400000">
                <a:off x="4284577" y="2559359"/>
                <a:ext cx="994823" cy="1045138"/>
                <a:chOff x="8374483" y="644657"/>
                <a:chExt cx="3186474" cy="3347637"/>
              </a:xfrm>
            </p:grpSpPr>
            <p:sp>
              <p:nvSpPr>
                <p:cNvPr id="81" name="Parallelogram 80">
                  <a:extLst>
                    <a:ext uri="{FF2B5EF4-FFF2-40B4-BE49-F238E27FC236}">
                      <a16:creationId xmlns:a16="http://schemas.microsoft.com/office/drawing/2014/main" id="{FB316DEE-582D-0092-533F-6F1DA7F110AA}"/>
                    </a:ext>
                  </a:extLst>
                </p:cNvPr>
                <p:cNvSpPr/>
                <p:nvPr/>
              </p:nvSpPr>
              <p:spPr>
                <a:xfrm rot="5400000" flipH="1">
                  <a:off x="8948316" y="1379653"/>
                  <a:ext cx="2038808" cy="3186474"/>
                </a:xfrm>
                <a:prstGeom prst="parallelogram">
                  <a:avLst>
                    <a:gd name="adj" fmla="val 64501"/>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2" name="Parallelogram 81">
                  <a:extLst>
                    <a:ext uri="{FF2B5EF4-FFF2-40B4-BE49-F238E27FC236}">
                      <a16:creationId xmlns:a16="http://schemas.microsoft.com/office/drawing/2014/main" id="{8E928A13-7B49-47CD-D064-B3079F0459C1}"/>
                    </a:ext>
                  </a:extLst>
                </p:cNvPr>
                <p:cNvSpPr/>
                <p:nvPr/>
              </p:nvSpPr>
              <p:spPr>
                <a:xfrm rot="16200000">
                  <a:off x="8948316" y="70824"/>
                  <a:ext cx="2038808" cy="3186474"/>
                </a:xfrm>
                <a:prstGeom prst="parallelogram">
                  <a:avLst>
                    <a:gd name="adj" fmla="val 64501"/>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80" name="Oval 79">
                <a:extLst>
                  <a:ext uri="{FF2B5EF4-FFF2-40B4-BE49-F238E27FC236}">
                    <a16:creationId xmlns:a16="http://schemas.microsoft.com/office/drawing/2014/main" id="{DE1EDB35-482D-F62B-38ED-75CDA8D8971F}"/>
                  </a:ext>
                </a:extLst>
              </p:cNvPr>
              <p:cNvSpPr/>
              <p:nvPr/>
            </p:nvSpPr>
            <p:spPr>
              <a:xfrm>
                <a:off x="5391679" y="2584516"/>
                <a:ext cx="249970" cy="249970"/>
              </a:xfrm>
              <a:prstGeom prst="ellipse">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grpSp>
      <p:sp>
        <p:nvSpPr>
          <p:cNvPr id="83" name="TextBox 82">
            <a:extLst>
              <a:ext uri="{FF2B5EF4-FFF2-40B4-BE49-F238E27FC236}">
                <a16:creationId xmlns:a16="http://schemas.microsoft.com/office/drawing/2014/main" id="{2C4793D4-FE6B-45E2-772B-EF562861ED2A}"/>
              </a:ext>
            </a:extLst>
          </p:cNvPr>
          <p:cNvSpPr txBox="1"/>
          <p:nvPr userDrawn="1"/>
        </p:nvSpPr>
        <p:spPr>
          <a:xfrm>
            <a:off x="6386154" y="1313642"/>
            <a:ext cx="1576072" cy="215444"/>
          </a:xfrm>
          <a:prstGeom prst="rect">
            <a:avLst/>
          </a:prstGeom>
          <a:noFill/>
        </p:spPr>
        <p:txBody>
          <a:bodyPr wrap="none" rtlCol="0">
            <a:spAutoFit/>
          </a:bodyPr>
          <a:lstStyle/>
          <a:p>
            <a:pPr algn="r"/>
            <a:r>
              <a:rPr lang="en-AU" sz="800" dirty="0">
                <a:solidFill>
                  <a:schemeClr val="tx1">
                    <a:lumMod val="65000"/>
                    <a:lumOff val="35000"/>
                  </a:schemeClr>
                </a:solidFill>
                <a:latin typeface="Avenir Light" panose="020B0402020203020204" pitchFamily="34" charset="77"/>
              </a:rPr>
              <a:t>Where </a:t>
            </a:r>
            <a:r>
              <a:rPr lang="en-AU" sz="800" dirty="0">
                <a:solidFill>
                  <a:srgbClr val="006DDB"/>
                </a:solidFill>
                <a:latin typeface="Avenir Light" panose="020B0402020203020204" pitchFamily="34" charset="77"/>
              </a:rPr>
              <a:t>Vision</a:t>
            </a:r>
            <a:r>
              <a:rPr lang="en-AU" sz="800" dirty="0">
                <a:solidFill>
                  <a:schemeClr val="tx1">
                    <a:lumMod val="65000"/>
                    <a:lumOff val="35000"/>
                  </a:schemeClr>
                </a:solidFill>
                <a:latin typeface="Avenir Light" panose="020B0402020203020204" pitchFamily="34" charset="77"/>
              </a:rPr>
              <a:t> Meets Execution</a:t>
            </a:r>
          </a:p>
        </p:txBody>
      </p:sp>
      <p:sp>
        <p:nvSpPr>
          <p:cNvPr id="84" name="Rectangle 83">
            <a:extLst>
              <a:ext uri="{FF2B5EF4-FFF2-40B4-BE49-F238E27FC236}">
                <a16:creationId xmlns:a16="http://schemas.microsoft.com/office/drawing/2014/main" id="{0F2AFAF6-879D-9B98-C217-2C71D69251B4}"/>
              </a:ext>
            </a:extLst>
          </p:cNvPr>
          <p:cNvSpPr/>
          <p:nvPr userDrawn="1"/>
        </p:nvSpPr>
        <p:spPr>
          <a:xfrm>
            <a:off x="1902250" y="3329114"/>
            <a:ext cx="820616" cy="820616"/>
          </a:xfrm>
          <a:prstGeom prst="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5" name="Rectangle 84">
            <a:extLst>
              <a:ext uri="{FF2B5EF4-FFF2-40B4-BE49-F238E27FC236}">
                <a16:creationId xmlns:a16="http://schemas.microsoft.com/office/drawing/2014/main" id="{60C47636-9AFF-222A-C3EC-780DEBE000A4}"/>
              </a:ext>
            </a:extLst>
          </p:cNvPr>
          <p:cNvSpPr/>
          <p:nvPr userDrawn="1"/>
        </p:nvSpPr>
        <p:spPr>
          <a:xfrm>
            <a:off x="1883033" y="4463604"/>
            <a:ext cx="820616" cy="820616"/>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6" name="Rectangle 85">
            <a:extLst>
              <a:ext uri="{FF2B5EF4-FFF2-40B4-BE49-F238E27FC236}">
                <a16:creationId xmlns:a16="http://schemas.microsoft.com/office/drawing/2014/main" id="{A068EE80-4946-B7F0-F72C-F537C7F74E15}"/>
              </a:ext>
            </a:extLst>
          </p:cNvPr>
          <p:cNvSpPr/>
          <p:nvPr userDrawn="1"/>
        </p:nvSpPr>
        <p:spPr>
          <a:xfrm>
            <a:off x="3666433" y="5501947"/>
            <a:ext cx="1445253" cy="942407"/>
          </a:xfrm>
          <a:prstGeom prst="rect">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1200" dirty="0">
              <a:latin typeface="Avenir Light" panose="020B0402020203020204" pitchFamily="34" charset="77"/>
            </a:endParaRPr>
          </a:p>
        </p:txBody>
      </p:sp>
      <p:grpSp>
        <p:nvGrpSpPr>
          <p:cNvPr id="87" name="Group 86">
            <a:extLst>
              <a:ext uri="{FF2B5EF4-FFF2-40B4-BE49-F238E27FC236}">
                <a16:creationId xmlns:a16="http://schemas.microsoft.com/office/drawing/2014/main" id="{521D333D-5B99-45E7-A27A-25DD2BB52F44}"/>
              </a:ext>
            </a:extLst>
          </p:cNvPr>
          <p:cNvGrpSpPr/>
          <p:nvPr userDrawn="1"/>
        </p:nvGrpSpPr>
        <p:grpSpPr>
          <a:xfrm>
            <a:off x="3925656" y="5742318"/>
            <a:ext cx="1053595" cy="461665"/>
            <a:chOff x="10880722" y="6133727"/>
            <a:chExt cx="1053595" cy="461665"/>
          </a:xfrm>
        </p:grpSpPr>
        <p:grpSp>
          <p:nvGrpSpPr>
            <p:cNvPr id="88" name="Group 87">
              <a:extLst>
                <a:ext uri="{FF2B5EF4-FFF2-40B4-BE49-F238E27FC236}">
                  <a16:creationId xmlns:a16="http://schemas.microsoft.com/office/drawing/2014/main" id="{E863AC6F-6A81-1F2C-4CC4-DC8DBD7873D5}"/>
                </a:ext>
              </a:extLst>
            </p:cNvPr>
            <p:cNvGrpSpPr/>
            <p:nvPr/>
          </p:nvGrpSpPr>
          <p:grpSpPr>
            <a:xfrm rot="5400000">
              <a:off x="10886057" y="6228059"/>
              <a:ext cx="210960" cy="221629"/>
              <a:chOff x="8374483" y="644657"/>
              <a:chExt cx="3186474" cy="3347637"/>
            </a:xfrm>
            <a:solidFill>
              <a:schemeClr val="bg1"/>
            </a:solidFill>
          </p:grpSpPr>
          <p:sp>
            <p:nvSpPr>
              <p:cNvPr id="90" name="Parallelogram 89">
                <a:extLst>
                  <a:ext uri="{FF2B5EF4-FFF2-40B4-BE49-F238E27FC236}">
                    <a16:creationId xmlns:a16="http://schemas.microsoft.com/office/drawing/2014/main" id="{EA3CBBF4-F034-63D8-AAC7-265A937D2647}"/>
                  </a:ext>
                </a:extLst>
              </p:cNvPr>
              <p:cNvSpPr/>
              <p:nvPr/>
            </p:nvSpPr>
            <p:spPr>
              <a:xfrm rot="5400000" flipH="1">
                <a:off x="8948316" y="1379653"/>
                <a:ext cx="2038808" cy="3186474"/>
              </a:xfrm>
              <a:prstGeom prst="parallelogram">
                <a:avLst>
                  <a:gd name="adj" fmla="val 64501"/>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1000" dirty="0"/>
              </a:p>
            </p:txBody>
          </p:sp>
          <p:sp>
            <p:nvSpPr>
              <p:cNvPr id="91" name="Parallelogram 90">
                <a:extLst>
                  <a:ext uri="{FF2B5EF4-FFF2-40B4-BE49-F238E27FC236}">
                    <a16:creationId xmlns:a16="http://schemas.microsoft.com/office/drawing/2014/main" id="{F15934E6-5175-7131-0862-2F7CDC497D64}"/>
                  </a:ext>
                </a:extLst>
              </p:cNvPr>
              <p:cNvSpPr/>
              <p:nvPr/>
            </p:nvSpPr>
            <p:spPr>
              <a:xfrm rot="16200000">
                <a:off x="8948316" y="70824"/>
                <a:ext cx="2038808" cy="3186474"/>
              </a:xfrm>
              <a:prstGeom prst="parallelogram">
                <a:avLst>
                  <a:gd name="adj" fmla="val 64501"/>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1000"/>
              </a:p>
            </p:txBody>
          </p:sp>
        </p:grpSp>
        <p:sp>
          <p:nvSpPr>
            <p:cNvPr id="89" name="TextBox 88">
              <a:extLst>
                <a:ext uri="{FF2B5EF4-FFF2-40B4-BE49-F238E27FC236}">
                  <a16:creationId xmlns:a16="http://schemas.microsoft.com/office/drawing/2014/main" id="{CBAAAE59-8702-EEF5-CA7E-B26771724A61}"/>
                </a:ext>
              </a:extLst>
            </p:cNvPr>
            <p:cNvSpPr txBox="1"/>
            <p:nvPr/>
          </p:nvSpPr>
          <p:spPr>
            <a:xfrm>
              <a:off x="11014578" y="6133727"/>
              <a:ext cx="919739" cy="461665"/>
            </a:xfrm>
            <a:prstGeom prst="rect">
              <a:avLst/>
            </a:prstGeom>
            <a:noFill/>
          </p:spPr>
          <p:txBody>
            <a:bodyPr wrap="none" rtlCol="0">
              <a:spAutoFit/>
            </a:bodyPr>
            <a:lstStyle/>
            <a:p>
              <a:r>
                <a:rPr lang="en-AU" sz="2400" b="1" dirty="0">
                  <a:solidFill>
                    <a:schemeClr val="bg1"/>
                  </a:solidFill>
                  <a:latin typeface="Avenir Heavy" panose="02000503020000020003" pitchFamily="2" charset="0"/>
                  <a:cs typeface="Arial" panose="020B0604020202020204" pitchFamily="34" charset="0"/>
                </a:rPr>
                <a:t>ireon</a:t>
              </a:r>
            </a:p>
          </p:txBody>
        </p:sp>
      </p:grpSp>
      <p:pic>
        <p:nvPicPr>
          <p:cNvPr id="92" name="Picture 91" descr="A snowy mountain range with jet trails&#10;&#10;AI-generated content may be incorrect.">
            <a:extLst>
              <a:ext uri="{FF2B5EF4-FFF2-40B4-BE49-F238E27FC236}">
                <a16:creationId xmlns:a16="http://schemas.microsoft.com/office/drawing/2014/main" id="{B27E0280-E5EA-2188-D9E8-A7E0E12EF604}"/>
              </a:ext>
            </a:extLst>
          </p:cNvPr>
          <p:cNvPicPr>
            <a:picLocks noChangeAspect="1"/>
          </p:cNvPicPr>
          <p:nvPr userDrawn="1"/>
        </p:nvPicPr>
        <p:blipFill>
          <a:blip r:embed="rId2"/>
          <a:stretch>
            <a:fillRect/>
          </a:stretch>
        </p:blipFill>
        <p:spPr>
          <a:xfrm>
            <a:off x="9329721" y="647605"/>
            <a:ext cx="2490439" cy="1658947"/>
          </a:xfrm>
          <a:prstGeom prst="rect">
            <a:avLst/>
          </a:prstGeom>
        </p:spPr>
      </p:pic>
      <p:pic>
        <p:nvPicPr>
          <p:cNvPr id="93" name="Picture 92" descr="A road between mountains with snow&#10;&#10;AI-generated content may be incorrect.">
            <a:extLst>
              <a:ext uri="{FF2B5EF4-FFF2-40B4-BE49-F238E27FC236}">
                <a16:creationId xmlns:a16="http://schemas.microsoft.com/office/drawing/2014/main" id="{88752AE3-CBF5-058D-E8C3-5855E5FB4607}"/>
              </a:ext>
            </a:extLst>
          </p:cNvPr>
          <p:cNvPicPr>
            <a:picLocks noChangeAspect="1"/>
          </p:cNvPicPr>
          <p:nvPr userDrawn="1"/>
        </p:nvPicPr>
        <p:blipFill>
          <a:blip r:embed="rId3"/>
          <a:stretch>
            <a:fillRect/>
          </a:stretch>
        </p:blipFill>
        <p:spPr>
          <a:xfrm>
            <a:off x="9381393" y="2636540"/>
            <a:ext cx="2493950" cy="1658947"/>
          </a:xfrm>
          <a:prstGeom prst="rect">
            <a:avLst/>
          </a:prstGeom>
        </p:spPr>
      </p:pic>
      <p:pic>
        <p:nvPicPr>
          <p:cNvPr id="94" name="Picture 93" descr="A snowy mountain with clouds in the sky&#10;&#10;AI-generated content may be incorrect.">
            <a:extLst>
              <a:ext uri="{FF2B5EF4-FFF2-40B4-BE49-F238E27FC236}">
                <a16:creationId xmlns:a16="http://schemas.microsoft.com/office/drawing/2014/main" id="{72D69295-EF53-F1BD-FBB8-9731C324B6CB}"/>
              </a:ext>
            </a:extLst>
          </p:cNvPr>
          <p:cNvPicPr>
            <a:picLocks noChangeAspect="1"/>
          </p:cNvPicPr>
          <p:nvPr userDrawn="1"/>
        </p:nvPicPr>
        <p:blipFill>
          <a:blip r:embed="rId4"/>
          <a:stretch>
            <a:fillRect/>
          </a:stretch>
        </p:blipFill>
        <p:spPr>
          <a:xfrm>
            <a:off x="9420728" y="4958005"/>
            <a:ext cx="2342291" cy="1343020"/>
          </a:xfrm>
          <a:prstGeom prst="rect">
            <a:avLst/>
          </a:prstGeom>
        </p:spPr>
      </p:pic>
    </p:spTree>
    <p:extLst>
      <p:ext uri="{BB962C8B-B14F-4D97-AF65-F5344CB8AC3E}">
        <p14:creationId xmlns:p14="http://schemas.microsoft.com/office/powerpoint/2010/main" val="2438781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BA5AB5-40AA-8F48-4092-62642C790B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AU"/>
          </a:p>
        </p:txBody>
      </p:sp>
      <p:sp>
        <p:nvSpPr>
          <p:cNvPr id="3" name="Text Placeholder 2">
            <a:extLst>
              <a:ext uri="{FF2B5EF4-FFF2-40B4-BE49-F238E27FC236}">
                <a16:creationId xmlns:a16="http://schemas.microsoft.com/office/drawing/2014/main" id="{2F0F90A2-4374-A7F1-69BB-BBAE6A7EB02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DFCB3373-0C31-9CA4-D39C-3C1A967521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82000"/>
                  </a:schemeClr>
                </a:solidFill>
                <a:latin typeface="Avenir Light" panose="020B0402020203020204" pitchFamily="34" charset="77"/>
              </a:defRPr>
            </a:lvl1pPr>
          </a:lstStyle>
          <a:p>
            <a:fld id="{8807DA3E-E7BC-F04F-94C6-4AACF6347958}" type="datetimeFigureOut">
              <a:rPr lang="en-AU" smtClean="0"/>
              <a:pPr/>
              <a:t>28/5/2025</a:t>
            </a:fld>
            <a:endParaRPr lang="en-AU"/>
          </a:p>
        </p:txBody>
      </p:sp>
      <p:sp>
        <p:nvSpPr>
          <p:cNvPr id="5" name="Footer Placeholder 4">
            <a:extLst>
              <a:ext uri="{FF2B5EF4-FFF2-40B4-BE49-F238E27FC236}">
                <a16:creationId xmlns:a16="http://schemas.microsoft.com/office/drawing/2014/main" id="{10756D63-523B-BEF3-0074-EE4ECBA90E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82000"/>
                  </a:schemeClr>
                </a:solidFill>
                <a:latin typeface="Avenir Light" panose="020B0402020203020204" pitchFamily="34" charset="77"/>
              </a:defRPr>
            </a:lvl1pPr>
          </a:lstStyle>
          <a:p>
            <a:endParaRPr lang="en-AU"/>
          </a:p>
        </p:txBody>
      </p:sp>
      <p:sp>
        <p:nvSpPr>
          <p:cNvPr id="6" name="Slide Number Placeholder 5">
            <a:extLst>
              <a:ext uri="{FF2B5EF4-FFF2-40B4-BE49-F238E27FC236}">
                <a16:creationId xmlns:a16="http://schemas.microsoft.com/office/drawing/2014/main" id="{C14FF817-F68D-CB1A-8370-9B635E1F37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82000"/>
                  </a:schemeClr>
                </a:solidFill>
                <a:latin typeface="Avenir Light" panose="020B0402020203020204" pitchFamily="34" charset="77"/>
              </a:defRPr>
            </a:lvl1pPr>
          </a:lstStyle>
          <a:p>
            <a:fld id="{1C112F1B-547F-2344-A9D0-DDC478F3B1C1}" type="slidenum">
              <a:rPr lang="en-AU" smtClean="0"/>
              <a:pPr/>
              <a:t>‹#›</a:t>
            </a:fld>
            <a:endParaRPr lang="en-AU"/>
          </a:p>
        </p:txBody>
      </p:sp>
    </p:spTree>
    <p:extLst>
      <p:ext uri="{BB962C8B-B14F-4D97-AF65-F5344CB8AC3E}">
        <p14:creationId xmlns:p14="http://schemas.microsoft.com/office/powerpoint/2010/main" val="3602793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56" r:id="rId4"/>
    <p:sldLayoutId id="2147483657" r:id="rId5"/>
    <p:sldLayoutId id="2147483658" r:id="rId6"/>
    <p:sldLayoutId id="2147483659" r:id="rId7"/>
    <p:sldLayoutId id="2147483660" r:id="rId8"/>
  </p:sldLayoutIdLst>
  <p:txStyles>
    <p:titleStyle>
      <a:lvl1pPr algn="l" defTabSz="914400" rtl="0" eaLnBrk="1" latinLnBrk="0" hangingPunct="1">
        <a:lnSpc>
          <a:spcPct val="90000"/>
        </a:lnSpc>
        <a:spcBef>
          <a:spcPct val="0"/>
        </a:spcBef>
        <a:buNone/>
        <a:defRPr sz="4400" b="0" i="0" kern="1200">
          <a:solidFill>
            <a:schemeClr val="tx1"/>
          </a:solidFill>
          <a:latin typeface="Avenir Light" panose="020B0402020203020204" pitchFamily="34"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Avenir Light" panose="020B0402020203020204" pitchFamily="34" charset="77"/>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Avenir Light" panose="020B0402020203020204"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venir Light" panose="020B0402020203020204" pitchFamily="34" charset="77"/>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Light" panose="020B0402020203020204" pitchFamily="34" charset="77"/>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venir Light" panose="020B0402020203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3.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C3CEA01-EE91-7E86-83E7-5662B3322D86}"/>
              </a:ext>
            </a:extLst>
          </p:cNvPr>
          <p:cNvSpPr>
            <a:spLocks noGrp="1"/>
          </p:cNvSpPr>
          <p:nvPr>
            <p:ph type="body" sz="quarter" idx="10"/>
          </p:nvPr>
        </p:nvSpPr>
        <p:spPr>
          <a:xfrm>
            <a:off x="1057186" y="2422571"/>
            <a:ext cx="4891521" cy="1920526"/>
          </a:xfrm>
        </p:spPr>
        <p:txBody>
          <a:bodyPr/>
          <a:lstStyle/>
          <a:p>
            <a:r>
              <a:rPr lang="en-AU" dirty="0"/>
              <a:t>Tracko Planning</a:t>
            </a:r>
          </a:p>
        </p:txBody>
      </p:sp>
    </p:spTree>
    <p:extLst>
      <p:ext uri="{BB962C8B-B14F-4D97-AF65-F5344CB8AC3E}">
        <p14:creationId xmlns:p14="http://schemas.microsoft.com/office/powerpoint/2010/main" val="32375460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551DB76-C41A-7D74-254C-73EC18E4F60F}"/>
              </a:ext>
            </a:extLst>
          </p:cNvPr>
          <p:cNvPicPr>
            <a:picLocks noChangeAspect="1"/>
          </p:cNvPicPr>
          <p:nvPr/>
        </p:nvPicPr>
        <p:blipFill>
          <a:blip r:embed="rId2"/>
          <a:stretch>
            <a:fillRect/>
          </a:stretch>
        </p:blipFill>
        <p:spPr>
          <a:xfrm>
            <a:off x="0" y="0"/>
            <a:ext cx="5498515" cy="2874662"/>
          </a:xfrm>
          <a:prstGeom prst="rect">
            <a:avLst/>
          </a:prstGeom>
        </p:spPr>
      </p:pic>
      <p:pic>
        <p:nvPicPr>
          <p:cNvPr id="3" name="Picture 2">
            <a:extLst>
              <a:ext uri="{FF2B5EF4-FFF2-40B4-BE49-F238E27FC236}">
                <a16:creationId xmlns:a16="http://schemas.microsoft.com/office/drawing/2014/main" id="{7E2414AA-62D5-774C-EE8B-87BABD70CCC5}"/>
              </a:ext>
            </a:extLst>
          </p:cNvPr>
          <p:cNvPicPr>
            <a:picLocks noChangeAspect="1"/>
          </p:cNvPicPr>
          <p:nvPr/>
        </p:nvPicPr>
        <p:blipFill>
          <a:blip r:embed="rId3"/>
          <a:stretch>
            <a:fillRect/>
          </a:stretch>
        </p:blipFill>
        <p:spPr>
          <a:xfrm>
            <a:off x="0" y="2870200"/>
            <a:ext cx="5498515" cy="2872768"/>
          </a:xfrm>
          <a:prstGeom prst="rect">
            <a:avLst/>
          </a:prstGeom>
        </p:spPr>
      </p:pic>
      <p:pic>
        <p:nvPicPr>
          <p:cNvPr id="1026" name="Picture 2" descr="Nexus Dashboard 2.2">
            <a:extLst>
              <a:ext uri="{FF2B5EF4-FFF2-40B4-BE49-F238E27FC236}">
                <a16:creationId xmlns:a16="http://schemas.microsoft.com/office/drawing/2014/main" id="{641FAD30-B94C-6CC6-B2BF-86174AA6363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5029" t="47917"/>
          <a:stretch>
            <a:fillRect/>
          </a:stretch>
        </p:blipFill>
        <p:spPr bwMode="auto">
          <a:xfrm>
            <a:off x="5883964" y="54620"/>
            <a:ext cx="3737113" cy="265560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Nexus Dashboard 2.2">
            <a:extLst>
              <a:ext uri="{FF2B5EF4-FFF2-40B4-BE49-F238E27FC236}">
                <a16:creationId xmlns:a16="http://schemas.microsoft.com/office/drawing/2014/main" id="{CD66F31F-7B74-800D-8FE6-547C6E9EF52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269" t="47917" r="57212"/>
          <a:stretch>
            <a:fillRect/>
          </a:stretch>
        </p:blipFill>
        <p:spPr bwMode="auto">
          <a:xfrm>
            <a:off x="9621078" y="109527"/>
            <a:ext cx="1258957" cy="265560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D19601F-D2B8-FE09-FD26-7710BFFD686D}"/>
              </a:ext>
            </a:extLst>
          </p:cNvPr>
          <p:cNvSpPr/>
          <p:nvPr/>
        </p:nvSpPr>
        <p:spPr>
          <a:xfrm>
            <a:off x="9661319" y="613685"/>
            <a:ext cx="1178474" cy="3122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100" dirty="0"/>
              <a:t>Adjust income</a:t>
            </a:r>
          </a:p>
        </p:txBody>
      </p:sp>
      <p:sp>
        <p:nvSpPr>
          <p:cNvPr id="6" name="Rectangle 5">
            <a:extLst>
              <a:ext uri="{FF2B5EF4-FFF2-40B4-BE49-F238E27FC236}">
                <a16:creationId xmlns:a16="http://schemas.microsoft.com/office/drawing/2014/main" id="{F3D20DFB-1D2A-4E1B-342E-1C370FDA1B5F}"/>
              </a:ext>
            </a:extLst>
          </p:cNvPr>
          <p:cNvSpPr/>
          <p:nvPr/>
        </p:nvSpPr>
        <p:spPr>
          <a:xfrm>
            <a:off x="9661319" y="1070517"/>
            <a:ext cx="1178474" cy="139390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100" dirty="0"/>
              <a:t>Upload new csv</a:t>
            </a:r>
          </a:p>
        </p:txBody>
      </p:sp>
      <p:pic>
        <p:nvPicPr>
          <p:cNvPr id="7" name="Picture 6">
            <a:extLst>
              <a:ext uri="{FF2B5EF4-FFF2-40B4-BE49-F238E27FC236}">
                <a16:creationId xmlns:a16="http://schemas.microsoft.com/office/drawing/2014/main" id="{A5278642-26A9-52CE-05E5-04A8454C1BCE}"/>
              </a:ext>
            </a:extLst>
          </p:cNvPr>
          <p:cNvPicPr>
            <a:picLocks noChangeAspect="1"/>
          </p:cNvPicPr>
          <p:nvPr/>
        </p:nvPicPr>
        <p:blipFill>
          <a:blip r:embed="rId5"/>
          <a:stretch>
            <a:fillRect/>
          </a:stretch>
        </p:blipFill>
        <p:spPr>
          <a:xfrm>
            <a:off x="5498515" y="2870200"/>
            <a:ext cx="6322523" cy="3184912"/>
          </a:xfrm>
          <a:prstGeom prst="rect">
            <a:avLst/>
          </a:prstGeom>
        </p:spPr>
      </p:pic>
      <p:sp>
        <p:nvSpPr>
          <p:cNvPr id="8" name="TextBox 7">
            <a:extLst>
              <a:ext uri="{FF2B5EF4-FFF2-40B4-BE49-F238E27FC236}">
                <a16:creationId xmlns:a16="http://schemas.microsoft.com/office/drawing/2014/main" id="{A95BD188-4B9D-81BF-BB95-7FED1F394F60}"/>
              </a:ext>
            </a:extLst>
          </p:cNvPr>
          <p:cNvSpPr txBox="1"/>
          <p:nvPr/>
        </p:nvSpPr>
        <p:spPr>
          <a:xfrm>
            <a:off x="6723821" y="2870200"/>
            <a:ext cx="2057400" cy="369332"/>
          </a:xfrm>
          <a:prstGeom prst="rect">
            <a:avLst/>
          </a:prstGeom>
          <a:noFill/>
        </p:spPr>
        <p:txBody>
          <a:bodyPr wrap="square" rtlCol="0">
            <a:spAutoFit/>
          </a:bodyPr>
          <a:lstStyle/>
          <a:p>
            <a:r>
              <a:rPr lang="en-AU" dirty="0">
                <a:solidFill>
                  <a:schemeClr val="accent3"/>
                </a:solidFill>
              </a:rPr>
              <a:t>Months - scroll</a:t>
            </a:r>
          </a:p>
        </p:txBody>
      </p:sp>
      <p:sp>
        <p:nvSpPr>
          <p:cNvPr id="9" name="Rectangle 8">
            <a:extLst>
              <a:ext uri="{FF2B5EF4-FFF2-40B4-BE49-F238E27FC236}">
                <a16:creationId xmlns:a16="http://schemas.microsoft.com/office/drawing/2014/main" id="{DD910573-B53F-CB0A-12DB-19B7097C7666}"/>
              </a:ext>
            </a:extLst>
          </p:cNvPr>
          <p:cNvSpPr/>
          <p:nvPr/>
        </p:nvSpPr>
        <p:spPr>
          <a:xfrm>
            <a:off x="6345044" y="3323063"/>
            <a:ext cx="992458" cy="1773044"/>
          </a:xfrm>
          <a:prstGeom prst="rect">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9">
            <a:extLst>
              <a:ext uri="{FF2B5EF4-FFF2-40B4-BE49-F238E27FC236}">
                <a16:creationId xmlns:a16="http://schemas.microsoft.com/office/drawing/2014/main" id="{DA729A53-E8EE-17FF-25B3-E948D657B594}"/>
              </a:ext>
            </a:extLst>
          </p:cNvPr>
          <p:cNvSpPr/>
          <p:nvPr/>
        </p:nvSpPr>
        <p:spPr>
          <a:xfrm>
            <a:off x="10236820" y="3891775"/>
            <a:ext cx="1427356" cy="981308"/>
          </a:xfrm>
          <a:prstGeom prst="rect">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A35A191B-4F4E-AB94-64CE-3ADA2598DA17}"/>
              </a:ext>
            </a:extLst>
          </p:cNvPr>
          <p:cNvSpPr txBox="1"/>
          <p:nvPr/>
        </p:nvSpPr>
        <p:spPr>
          <a:xfrm>
            <a:off x="10057287" y="4978148"/>
            <a:ext cx="2057400" cy="523220"/>
          </a:xfrm>
          <a:prstGeom prst="rect">
            <a:avLst/>
          </a:prstGeom>
          <a:noFill/>
        </p:spPr>
        <p:txBody>
          <a:bodyPr wrap="square" rtlCol="0">
            <a:spAutoFit/>
          </a:bodyPr>
          <a:lstStyle/>
          <a:p>
            <a:r>
              <a:rPr lang="en-AU" sz="1400" dirty="0">
                <a:solidFill>
                  <a:schemeClr val="accent3"/>
                </a:solidFill>
              </a:rPr>
              <a:t>Adjust income, dynamic pie chart animation</a:t>
            </a:r>
          </a:p>
        </p:txBody>
      </p:sp>
      <p:sp>
        <p:nvSpPr>
          <p:cNvPr id="12" name="Rectangle 11">
            <a:extLst>
              <a:ext uri="{FF2B5EF4-FFF2-40B4-BE49-F238E27FC236}">
                <a16:creationId xmlns:a16="http://schemas.microsoft.com/office/drawing/2014/main" id="{5F190045-B43F-22DA-9E8B-B213B1ADC440}"/>
              </a:ext>
            </a:extLst>
          </p:cNvPr>
          <p:cNvSpPr/>
          <p:nvPr/>
        </p:nvSpPr>
        <p:spPr>
          <a:xfrm>
            <a:off x="10359482" y="3269292"/>
            <a:ext cx="1304693" cy="466366"/>
          </a:xfrm>
          <a:prstGeom prst="rect">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TextBox 12">
            <a:extLst>
              <a:ext uri="{FF2B5EF4-FFF2-40B4-BE49-F238E27FC236}">
                <a16:creationId xmlns:a16="http://schemas.microsoft.com/office/drawing/2014/main" id="{B91FF209-A9E8-0720-AB73-E11337679DCC}"/>
              </a:ext>
            </a:extLst>
          </p:cNvPr>
          <p:cNvSpPr txBox="1"/>
          <p:nvPr/>
        </p:nvSpPr>
        <p:spPr>
          <a:xfrm>
            <a:off x="9934623" y="3182801"/>
            <a:ext cx="2057400" cy="307777"/>
          </a:xfrm>
          <a:prstGeom prst="rect">
            <a:avLst/>
          </a:prstGeom>
          <a:noFill/>
        </p:spPr>
        <p:txBody>
          <a:bodyPr wrap="square" rtlCol="0">
            <a:spAutoFit/>
          </a:bodyPr>
          <a:lstStyle/>
          <a:p>
            <a:r>
              <a:rPr lang="en-AU" sz="1400" dirty="0">
                <a:solidFill>
                  <a:schemeClr val="accent3"/>
                </a:solidFill>
              </a:rPr>
              <a:t>Upload new csv</a:t>
            </a:r>
          </a:p>
        </p:txBody>
      </p:sp>
    </p:spTree>
    <p:extLst>
      <p:ext uri="{BB962C8B-B14F-4D97-AF65-F5344CB8AC3E}">
        <p14:creationId xmlns:p14="http://schemas.microsoft.com/office/powerpoint/2010/main" val="17793632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6E51289-9E46-0E7E-A9DA-666A9DF69DEF}"/>
              </a:ext>
            </a:extLst>
          </p:cNvPr>
          <p:cNvPicPr>
            <a:picLocks noChangeAspect="1"/>
          </p:cNvPicPr>
          <p:nvPr/>
        </p:nvPicPr>
        <p:blipFill>
          <a:blip r:embed="rId2"/>
          <a:stretch>
            <a:fillRect/>
          </a:stretch>
        </p:blipFill>
        <p:spPr>
          <a:xfrm>
            <a:off x="215899" y="2897184"/>
            <a:ext cx="4445000" cy="3695700"/>
          </a:xfrm>
          <a:prstGeom prst="rect">
            <a:avLst/>
          </a:prstGeom>
        </p:spPr>
      </p:pic>
      <p:sp>
        <p:nvSpPr>
          <p:cNvPr id="3" name="TextBox 2">
            <a:extLst>
              <a:ext uri="{FF2B5EF4-FFF2-40B4-BE49-F238E27FC236}">
                <a16:creationId xmlns:a16="http://schemas.microsoft.com/office/drawing/2014/main" id="{BEA71533-3B81-9186-C4B6-D02491D934FB}"/>
              </a:ext>
            </a:extLst>
          </p:cNvPr>
          <p:cNvSpPr txBox="1"/>
          <p:nvPr/>
        </p:nvSpPr>
        <p:spPr>
          <a:xfrm>
            <a:off x="215899" y="2415964"/>
            <a:ext cx="1485663" cy="369332"/>
          </a:xfrm>
          <a:prstGeom prst="rect">
            <a:avLst/>
          </a:prstGeom>
          <a:noFill/>
        </p:spPr>
        <p:txBody>
          <a:bodyPr wrap="none" rtlCol="0">
            <a:spAutoFit/>
          </a:bodyPr>
          <a:lstStyle/>
          <a:p>
            <a:r>
              <a:rPr lang="en-AU" dirty="0"/>
              <a:t>Expense lists</a:t>
            </a:r>
          </a:p>
        </p:txBody>
      </p:sp>
      <p:pic>
        <p:nvPicPr>
          <p:cNvPr id="4" name="Picture 3">
            <a:extLst>
              <a:ext uri="{FF2B5EF4-FFF2-40B4-BE49-F238E27FC236}">
                <a16:creationId xmlns:a16="http://schemas.microsoft.com/office/drawing/2014/main" id="{97529551-A27D-B26B-BAB2-03AD9BB93415}"/>
              </a:ext>
            </a:extLst>
          </p:cNvPr>
          <p:cNvPicPr>
            <a:picLocks noChangeAspect="1"/>
          </p:cNvPicPr>
          <p:nvPr/>
        </p:nvPicPr>
        <p:blipFill>
          <a:blip r:embed="rId3"/>
          <a:stretch>
            <a:fillRect/>
          </a:stretch>
        </p:blipFill>
        <p:spPr>
          <a:xfrm>
            <a:off x="5234607" y="892589"/>
            <a:ext cx="5610087" cy="1011819"/>
          </a:xfrm>
          <a:prstGeom prst="rect">
            <a:avLst/>
          </a:prstGeom>
        </p:spPr>
      </p:pic>
      <p:sp>
        <p:nvSpPr>
          <p:cNvPr id="5" name="TextBox 4">
            <a:extLst>
              <a:ext uri="{FF2B5EF4-FFF2-40B4-BE49-F238E27FC236}">
                <a16:creationId xmlns:a16="http://schemas.microsoft.com/office/drawing/2014/main" id="{CD1083D8-F9D5-C3AC-2A1A-F88FDB7BA1A9}"/>
              </a:ext>
            </a:extLst>
          </p:cNvPr>
          <p:cNvSpPr txBox="1"/>
          <p:nvPr/>
        </p:nvSpPr>
        <p:spPr>
          <a:xfrm>
            <a:off x="5234607" y="310670"/>
            <a:ext cx="2010487" cy="369332"/>
          </a:xfrm>
          <a:prstGeom prst="rect">
            <a:avLst/>
          </a:prstGeom>
          <a:noFill/>
        </p:spPr>
        <p:txBody>
          <a:bodyPr wrap="none" rtlCol="0">
            <a:spAutoFit/>
          </a:bodyPr>
          <a:lstStyle/>
          <a:p>
            <a:r>
              <a:rPr lang="en-AU" dirty="0"/>
              <a:t>Month Summaries</a:t>
            </a:r>
          </a:p>
        </p:txBody>
      </p:sp>
      <p:sp>
        <p:nvSpPr>
          <p:cNvPr id="6" name="TextBox 5">
            <a:extLst>
              <a:ext uri="{FF2B5EF4-FFF2-40B4-BE49-F238E27FC236}">
                <a16:creationId xmlns:a16="http://schemas.microsoft.com/office/drawing/2014/main" id="{A21D9D4E-6BCE-2500-DD0C-6F6F457C5B2D}"/>
              </a:ext>
            </a:extLst>
          </p:cNvPr>
          <p:cNvSpPr txBox="1"/>
          <p:nvPr/>
        </p:nvSpPr>
        <p:spPr>
          <a:xfrm>
            <a:off x="5234607" y="2527852"/>
            <a:ext cx="3640548" cy="369332"/>
          </a:xfrm>
          <a:prstGeom prst="rect">
            <a:avLst/>
          </a:prstGeom>
          <a:noFill/>
        </p:spPr>
        <p:txBody>
          <a:bodyPr wrap="none" rtlCol="0">
            <a:spAutoFit/>
          </a:bodyPr>
          <a:lstStyle/>
          <a:p>
            <a:r>
              <a:rPr lang="en-AU" dirty="0"/>
              <a:t>Change graph toggle to  dropdown</a:t>
            </a:r>
          </a:p>
        </p:txBody>
      </p:sp>
      <p:pic>
        <p:nvPicPr>
          <p:cNvPr id="7" name="Picture 6">
            <a:extLst>
              <a:ext uri="{FF2B5EF4-FFF2-40B4-BE49-F238E27FC236}">
                <a16:creationId xmlns:a16="http://schemas.microsoft.com/office/drawing/2014/main" id="{E0B69632-31CC-E1BD-B181-09A57DAEFCE7}"/>
              </a:ext>
            </a:extLst>
          </p:cNvPr>
          <p:cNvPicPr>
            <a:picLocks noChangeAspect="1"/>
          </p:cNvPicPr>
          <p:nvPr/>
        </p:nvPicPr>
        <p:blipFill>
          <a:blip r:embed="rId4"/>
          <a:stretch>
            <a:fillRect/>
          </a:stretch>
        </p:blipFill>
        <p:spPr>
          <a:xfrm>
            <a:off x="5234607" y="3094382"/>
            <a:ext cx="2667000" cy="2286000"/>
          </a:xfrm>
          <a:prstGeom prst="rect">
            <a:avLst/>
          </a:prstGeom>
        </p:spPr>
      </p:pic>
      <p:sp>
        <p:nvSpPr>
          <p:cNvPr id="8" name="TextBox 7">
            <a:extLst>
              <a:ext uri="{FF2B5EF4-FFF2-40B4-BE49-F238E27FC236}">
                <a16:creationId xmlns:a16="http://schemas.microsoft.com/office/drawing/2014/main" id="{F9F58F5A-7FEE-A2DE-DB16-C0BFE2366AEE}"/>
              </a:ext>
            </a:extLst>
          </p:cNvPr>
          <p:cNvSpPr txBox="1"/>
          <p:nvPr/>
        </p:nvSpPr>
        <p:spPr>
          <a:xfrm>
            <a:off x="215899" y="126004"/>
            <a:ext cx="2539606" cy="369332"/>
          </a:xfrm>
          <a:prstGeom prst="rect">
            <a:avLst/>
          </a:prstGeom>
          <a:noFill/>
        </p:spPr>
        <p:txBody>
          <a:bodyPr wrap="none" rtlCol="0">
            <a:spAutoFit/>
          </a:bodyPr>
          <a:lstStyle/>
          <a:p>
            <a:r>
              <a:rPr lang="en-AU" dirty="0"/>
              <a:t>Upload new csv section</a:t>
            </a:r>
          </a:p>
        </p:txBody>
      </p:sp>
      <p:pic>
        <p:nvPicPr>
          <p:cNvPr id="10" name="Picture 9">
            <a:extLst>
              <a:ext uri="{FF2B5EF4-FFF2-40B4-BE49-F238E27FC236}">
                <a16:creationId xmlns:a16="http://schemas.microsoft.com/office/drawing/2014/main" id="{2555341D-B22A-D072-3A21-46AEBB68E973}"/>
              </a:ext>
            </a:extLst>
          </p:cNvPr>
          <p:cNvPicPr>
            <a:picLocks noChangeAspect="1"/>
          </p:cNvPicPr>
          <p:nvPr/>
        </p:nvPicPr>
        <p:blipFill>
          <a:blip r:embed="rId5"/>
          <a:stretch>
            <a:fillRect/>
          </a:stretch>
        </p:blipFill>
        <p:spPr>
          <a:xfrm>
            <a:off x="215898" y="613849"/>
            <a:ext cx="4906449" cy="1290559"/>
          </a:xfrm>
          <a:prstGeom prst="rect">
            <a:avLst/>
          </a:prstGeom>
        </p:spPr>
      </p:pic>
    </p:spTree>
    <p:extLst>
      <p:ext uri="{BB962C8B-B14F-4D97-AF65-F5344CB8AC3E}">
        <p14:creationId xmlns:p14="http://schemas.microsoft.com/office/powerpoint/2010/main" val="777251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5FECF51-EEFF-2A79-4E4C-EC2EC4517AEC}"/>
              </a:ext>
            </a:extLst>
          </p:cNvPr>
          <p:cNvSpPr/>
          <p:nvPr/>
        </p:nvSpPr>
        <p:spPr>
          <a:xfrm>
            <a:off x="340659" y="502022"/>
            <a:ext cx="770964" cy="715896"/>
          </a:xfrm>
          <a:prstGeom prst="rect">
            <a:avLst/>
          </a:prstGeom>
          <a:solidFill>
            <a:srgbClr val="6411A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Rectangle 2">
            <a:extLst>
              <a:ext uri="{FF2B5EF4-FFF2-40B4-BE49-F238E27FC236}">
                <a16:creationId xmlns:a16="http://schemas.microsoft.com/office/drawing/2014/main" id="{FF5ECCE7-4A87-3567-C5A9-5FDBF67DE7AB}"/>
              </a:ext>
            </a:extLst>
          </p:cNvPr>
          <p:cNvSpPr/>
          <p:nvPr/>
        </p:nvSpPr>
        <p:spPr>
          <a:xfrm>
            <a:off x="1174377" y="502023"/>
            <a:ext cx="770964" cy="715896"/>
          </a:xfrm>
          <a:prstGeom prst="rect">
            <a:avLst/>
          </a:prstGeom>
          <a:solidFill>
            <a:srgbClr val="973AA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Rectangle 3">
            <a:extLst>
              <a:ext uri="{FF2B5EF4-FFF2-40B4-BE49-F238E27FC236}">
                <a16:creationId xmlns:a16="http://schemas.microsoft.com/office/drawing/2014/main" id="{6DB93605-88F5-64B3-77D8-128541041B4D}"/>
              </a:ext>
            </a:extLst>
          </p:cNvPr>
          <p:cNvSpPr/>
          <p:nvPr/>
        </p:nvSpPr>
        <p:spPr>
          <a:xfrm>
            <a:off x="2052918" y="502023"/>
            <a:ext cx="770964" cy="715896"/>
          </a:xfrm>
          <a:prstGeom prst="rect">
            <a:avLst/>
          </a:prstGeom>
          <a:solidFill>
            <a:srgbClr val="BF519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Rectangle 4">
            <a:extLst>
              <a:ext uri="{FF2B5EF4-FFF2-40B4-BE49-F238E27FC236}">
                <a16:creationId xmlns:a16="http://schemas.microsoft.com/office/drawing/2014/main" id="{70A2200B-DDFB-0DF8-166A-0602BDFEEFDE}"/>
              </a:ext>
            </a:extLst>
          </p:cNvPr>
          <p:cNvSpPr/>
          <p:nvPr/>
        </p:nvSpPr>
        <p:spPr>
          <a:xfrm>
            <a:off x="2904565" y="502023"/>
            <a:ext cx="770964" cy="715896"/>
          </a:xfrm>
          <a:prstGeom prst="rect">
            <a:avLst/>
          </a:prstGeom>
          <a:solidFill>
            <a:srgbClr val="EA698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5">
            <a:extLst>
              <a:ext uri="{FF2B5EF4-FFF2-40B4-BE49-F238E27FC236}">
                <a16:creationId xmlns:a16="http://schemas.microsoft.com/office/drawing/2014/main" id="{4DD64BE7-F283-8CED-4A4C-FEFD168FC0A4}"/>
              </a:ext>
            </a:extLst>
          </p:cNvPr>
          <p:cNvSpPr/>
          <p:nvPr/>
        </p:nvSpPr>
        <p:spPr>
          <a:xfrm>
            <a:off x="2052918" y="1335741"/>
            <a:ext cx="770964" cy="715896"/>
          </a:xfrm>
          <a:prstGeom prst="rect">
            <a:avLst/>
          </a:prstGeom>
          <a:solidFill>
            <a:srgbClr val="F8258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200" dirty="0"/>
              <a:t>f72585</a:t>
            </a:r>
          </a:p>
        </p:txBody>
      </p:sp>
      <p:sp>
        <p:nvSpPr>
          <p:cNvPr id="7" name="Rectangle 6">
            <a:extLst>
              <a:ext uri="{FF2B5EF4-FFF2-40B4-BE49-F238E27FC236}">
                <a16:creationId xmlns:a16="http://schemas.microsoft.com/office/drawing/2014/main" id="{B5FFE65B-2B9E-EC00-718C-E2C36B4388DA}"/>
              </a:ext>
            </a:extLst>
          </p:cNvPr>
          <p:cNvSpPr/>
          <p:nvPr/>
        </p:nvSpPr>
        <p:spPr>
          <a:xfrm>
            <a:off x="340659" y="1335741"/>
            <a:ext cx="770964" cy="715896"/>
          </a:xfrm>
          <a:prstGeom prst="rect">
            <a:avLst/>
          </a:prstGeom>
          <a:solidFill>
            <a:srgbClr val="710FB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200" dirty="0"/>
              <a:t>7209b7</a:t>
            </a:r>
          </a:p>
        </p:txBody>
      </p:sp>
      <p:sp>
        <p:nvSpPr>
          <p:cNvPr id="8" name="Rectangle 7">
            <a:extLst>
              <a:ext uri="{FF2B5EF4-FFF2-40B4-BE49-F238E27FC236}">
                <a16:creationId xmlns:a16="http://schemas.microsoft.com/office/drawing/2014/main" id="{17C824FF-D95B-94BD-51C3-14EF4629169E}"/>
              </a:ext>
            </a:extLst>
          </p:cNvPr>
          <p:cNvSpPr/>
          <p:nvPr/>
        </p:nvSpPr>
        <p:spPr>
          <a:xfrm>
            <a:off x="1196788" y="1335741"/>
            <a:ext cx="770964" cy="715896"/>
          </a:xfrm>
          <a:prstGeom prst="rect">
            <a:avLst/>
          </a:prstGeom>
          <a:solidFill>
            <a:srgbClr val="4361E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100" dirty="0"/>
              <a:t>4361ee</a:t>
            </a:r>
          </a:p>
        </p:txBody>
      </p:sp>
      <p:sp>
        <p:nvSpPr>
          <p:cNvPr id="9" name="Rectangle 8">
            <a:extLst>
              <a:ext uri="{FF2B5EF4-FFF2-40B4-BE49-F238E27FC236}">
                <a16:creationId xmlns:a16="http://schemas.microsoft.com/office/drawing/2014/main" id="{08B102B6-C311-3884-A478-935921FE1C51}"/>
              </a:ext>
            </a:extLst>
          </p:cNvPr>
          <p:cNvSpPr/>
          <p:nvPr/>
        </p:nvSpPr>
        <p:spPr>
          <a:xfrm>
            <a:off x="2904565" y="1335741"/>
            <a:ext cx="770964" cy="715896"/>
          </a:xfrm>
          <a:prstGeom prst="rect">
            <a:avLst/>
          </a:prstGeom>
          <a:solidFill>
            <a:srgbClr val="49C2E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100" dirty="0"/>
              <a:t>4cc9f0</a:t>
            </a:r>
          </a:p>
        </p:txBody>
      </p:sp>
      <p:sp>
        <p:nvSpPr>
          <p:cNvPr id="11" name="Rectangle 10">
            <a:extLst>
              <a:ext uri="{FF2B5EF4-FFF2-40B4-BE49-F238E27FC236}">
                <a16:creationId xmlns:a16="http://schemas.microsoft.com/office/drawing/2014/main" id="{021BD915-B418-712C-F711-F908C4AA396E}"/>
              </a:ext>
            </a:extLst>
          </p:cNvPr>
          <p:cNvSpPr/>
          <p:nvPr/>
        </p:nvSpPr>
        <p:spPr>
          <a:xfrm>
            <a:off x="340659" y="2169457"/>
            <a:ext cx="770964" cy="715896"/>
          </a:xfrm>
          <a:prstGeom prst="rect">
            <a:avLst/>
          </a:prstGeom>
          <a:solidFill>
            <a:srgbClr val="560EA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100" dirty="0"/>
              <a:t>560bad</a:t>
            </a:r>
          </a:p>
        </p:txBody>
      </p:sp>
      <p:sp>
        <p:nvSpPr>
          <p:cNvPr id="12" name="Rectangle 11">
            <a:extLst>
              <a:ext uri="{FF2B5EF4-FFF2-40B4-BE49-F238E27FC236}">
                <a16:creationId xmlns:a16="http://schemas.microsoft.com/office/drawing/2014/main" id="{98E2DD76-35EB-F913-4B89-DCEAFA9713E4}"/>
              </a:ext>
            </a:extLst>
          </p:cNvPr>
          <p:cNvSpPr/>
          <p:nvPr/>
        </p:nvSpPr>
        <p:spPr>
          <a:xfrm>
            <a:off x="1174377" y="2169458"/>
            <a:ext cx="770964" cy="715896"/>
          </a:xfrm>
          <a:prstGeom prst="rect">
            <a:avLst/>
          </a:prstGeom>
          <a:solidFill>
            <a:srgbClr val="710FB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100" dirty="0"/>
              <a:t>7209b7</a:t>
            </a:r>
          </a:p>
        </p:txBody>
      </p:sp>
      <p:sp>
        <p:nvSpPr>
          <p:cNvPr id="13" name="Rectangle 12">
            <a:extLst>
              <a:ext uri="{FF2B5EF4-FFF2-40B4-BE49-F238E27FC236}">
                <a16:creationId xmlns:a16="http://schemas.microsoft.com/office/drawing/2014/main" id="{0431DA88-EC80-22EE-5F98-AF5E26F06FDF}"/>
              </a:ext>
            </a:extLst>
          </p:cNvPr>
          <p:cNvSpPr/>
          <p:nvPr/>
        </p:nvSpPr>
        <p:spPr>
          <a:xfrm>
            <a:off x="2052918" y="2169458"/>
            <a:ext cx="770964" cy="715896"/>
          </a:xfrm>
          <a:prstGeom prst="rect">
            <a:avLst/>
          </a:prstGeom>
          <a:solidFill>
            <a:srgbClr val="B6169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100" dirty="0"/>
              <a:t>b5179e</a:t>
            </a:r>
          </a:p>
        </p:txBody>
      </p:sp>
      <p:sp>
        <p:nvSpPr>
          <p:cNvPr id="14" name="Rectangle 13">
            <a:extLst>
              <a:ext uri="{FF2B5EF4-FFF2-40B4-BE49-F238E27FC236}">
                <a16:creationId xmlns:a16="http://schemas.microsoft.com/office/drawing/2014/main" id="{E8DDFEEB-C9B7-C0A0-2A3D-B1BAD4BBE083}"/>
              </a:ext>
            </a:extLst>
          </p:cNvPr>
          <p:cNvSpPr/>
          <p:nvPr/>
        </p:nvSpPr>
        <p:spPr>
          <a:xfrm>
            <a:off x="2904565" y="2169458"/>
            <a:ext cx="770964" cy="715896"/>
          </a:xfrm>
          <a:prstGeom prst="rect">
            <a:avLst/>
          </a:prstGeom>
          <a:solidFill>
            <a:srgbClr val="F8258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AU" sz="1200" dirty="0"/>
              <a:t>f72585</a:t>
            </a:r>
          </a:p>
        </p:txBody>
      </p:sp>
      <p:pic>
        <p:nvPicPr>
          <p:cNvPr id="2050" name="Picture 2" descr="703+ Thousand T Logo Design Royalty-Free Images, Stock Photos &amp; Pictures |  Shutterstock">
            <a:extLst>
              <a:ext uri="{FF2B5EF4-FFF2-40B4-BE49-F238E27FC236}">
                <a16:creationId xmlns:a16="http://schemas.microsoft.com/office/drawing/2014/main" id="{71806787-FD1A-8658-48E7-3F68AE6EF6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3529" y="2705100"/>
            <a:ext cx="6273995" cy="3378305"/>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Group 20">
            <a:extLst>
              <a:ext uri="{FF2B5EF4-FFF2-40B4-BE49-F238E27FC236}">
                <a16:creationId xmlns:a16="http://schemas.microsoft.com/office/drawing/2014/main" id="{A78C667C-CC05-E08B-2B7C-AB23931A3581}"/>
              </a:ext>
            </a:extLst>
          </p:cNvPr>
          <p:cNvGrpSpPr/>
          <p:nvPr/>
        </p:nvGrpSpPr>
        <p:grpSpPr>
          <a:xfrm>
            <a:off x="7069311" y="3728356"/>
            <a:ext cx="1030111" cy="1101997"/>
            <a:chOff x="7069311" y="3728356"/>
            <a:chExt cx="1030111" cy="1101997"/>
          </a:xfrm>
        </p:grpSpPr>
        <p:grpSp>
          <p:nvGrpSpPr>
            <p:cNvPr id="19" name="Group 18">
              <a:extLst>
                <a:ext uri="{FF2B5EF4-FFF2-40B4-BE49-F238E27FC236}">
                  <a16:creationId xmlns:a16="http://schemas.microsoft.com/office/drawing/2014/main" id="{7F0E54FF-EB4D-05DA-56EC-2D70E5E24086}"/>
                </a:ext>
              </a:extLst>
            </p:cNvPr>
            <p:cNvGrpSpPr/>
            <p:nvPr/>
          </p:nvGrpSpPr>
          <p:grpSpPr>
            <a:xfrm>
              <a:off x="7069311" y="3944528"/>
              <a:ext cx="609599" cy="885825"/>
              <a:chOff x="4562477" y="3952874"/>
              <a:chExt cx="609599" cy="885825"/>
            </a:xfrm>
            <a:gradFill flip="none" rotWithShape="1">
              <a:gsLst>
                <a:gs pos="0">
                  <a:srgbClr val="560EAC">
                    <a:shade val="30000"/>
                    <a:satMod val="115000"/>
                  </a:srgbClr>
                </a:gs>
                <a:gs pos="49000">
                  <a:srgbClr val="560EAC"/>
                </a:gs>
                <a:gs pos="100000">
                  <a:srgbClr val="710FB7"/>
                </a:gs>
              </a:gsLst>
              <a:lin ang="8100000" scaled="1"/>
              <a:tileRect/>
            </a:gradFill>
          </p:grpSpPr>
          <p:sp>
            <p:nvSpPr>
              <p:cNvPr id="16" name="Rectangle 15">
                <a:extLst>
                  <a:ext uri="{FF2B5EF4-FFF2-40B4-BE49-F238E27FC236}">
                    <a16:creationId xmlns:a16="http://schemas.microsoft.com/office/drawing/2014/main" id="{7403E67F-8EEE-80FD-FB46-CABA1B883546}"/>
                  </a:ext>
                </a:extLst>
              </p:cNvPr>
              <p:cNvSpPr/>
              <p:nvPr/>
            </p:nvSpPr>
            <p:spPr>
              <a:xfrm>
                <a:off x="4924426" y="3952874"/>
                <a:ext cx="247650" cy="885825"/>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Rectangle 16">
                <a:extLst>
                  <a:ext uri="{FF2B5EF4-FFF2-40B4-BE49-F238E27FC236}">
                    <a16:creationId xmlns:a16="http://schemas.microsoft.com/office/drawing/2014/main" id="{B2814DE0-4DAB-5433-C6E8-AF1E0D08A5EC}"/>
                  </a:ext>
                </a:extLst>
              </p:cNvPr>
              <p:cNvSpPr/>
              <p:nvPr/>
            </p:nvSpPr>
            <p:spPr>
              <a:xfrm rot="16200000">
                <a:off x="4619627" y="3895724"/>
                <a:ext cx="247650" cy="361949"/>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8" name="Rectangle 17">
              <a:extLst>
                <a:ext uri="{FF2B5EF4-FFF2-40B4-BE49-F238E27FC236}">
                  <a16:creationId xmlns:a16="http://schemas.microsoft.com/office/drawing/2014/main" id="{23B8DE1D-81E3-168E-A00C-C67AA557A7AE}"/>
                </a:ext>
              </a:extLst>
            </p:cNvPr>
            <p:cNvSpPr/>
            <p:nvPr/>
          </p:nvSpPr>
          <p:spPr>
            <a:xfrm rot="16200000">
              <a:off x="7800728" y="3631050"/>
              <a:ext cx="201387" cy="396000"/>
            </a:xfrm>
            <a:prstGeom prst="rect">
              <a:avLst/>
            </a:prstGeom>
            <a:gradFill flip="none" rotWithShape="1">
              <a:gsLst>
                <a:gs pos="0">
                  <a:srgbClr val="B6169F">
                    <a:lumMod val="70000"/>
                  </a:srgbClr>
                </a:gs>
                <a:gs pos="49000">
                  <a:srgbClr val="B6169F"/>
                </a:gs>
                <a:gs pos="100000">
                  <a:srgbClr val="F82584"/>
                </a:gs>
              </a:gsLst>
              <a:lin ang="36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1400810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Free Vector gradient tt logo template">
            <a:extLst>
              <a:ext uri="{FF2B5EF4-FFF2-40B4-BE49-F238E27FC236}">
                <a16:creationId xmlns:a16="http://schemas.microsoft.com/office/drawing/2014/main" id="{E8492585-74B5-6BF5-64E6-2567453129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342" y="158749"/>
            <a:ext cx="2703041" cy="270304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ree Vector gradient rx or xr logo template">
            <a:extLst>
              <a:ext uri="{FF2B5EF4-FFF2-40B4-BE49-F238E27FC236}">
                <a16:creationId xmlns:a16="http://schemas.microsoft.com/office/drawing/2014/main" id="{8EA32F28-B580-C8AA-7836-D791D669C2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29230" y="268073"/>
            <a:ext cx="2462770" cy="246277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Vector tx logo design">
            <a:extLst>
              <a:ext uri="{FF2B5EF4-FFF2-40B4-BE49-F238E27FC236}">
                <a16:creationId xmlns:a16="http://schemas.microsoft.com/office/drawing/2014/main" id="{53FB6F00-F8D9-5F6F-933F-E750BEFD3B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85037" y="158749"/>
            <a:ext cx="3801763" cy="285132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F51004F5-ADB8-63C6-42F2-701CF40EF1F3}"/>
              </a:ext>
            </a:extLst>
          </p:cNvPr>
          <p:cNvPicPr>
            <a:picLocks noChangeAspect="1"/>
          </p:cNvPicPr>
          <p:nvPr/>
        </p:nvPicPr>
        <p:blipFill>
          <a:blip r:embed="rId5"/>
          <a:stretch>
            <a:fillRect/>
          </a:stretch>
        </p:blipFill>
        <p:spPr>
          <a:xfrm>
            <a:off x="1270342" y="3530694"/>
            <a:ext cx="2703041" cy="2649574"/>
          </a:xfrm>
          <a:prstGeom prst="rect">
            <a:avLst/>
          </a:prstGeom>
        </p:spPr>
      </p:pic>
      <p:pic>
        <p:nvPicPr>
          <p:cNvPr id="1036" name="Picture 12" descr="Letter logo design gradient colorful illustration">
            <a:extLst>
              <a:ext uri="{FF2B5EF4-FFF2-40B4-BE49-F238E27FC236}">
                <a16:creationId xmlns:a16="http://schemas.microsoft.com/office/drawing/2014/main" id="{05F132D8-4F04-5CA7-B6D2-414BA93CB9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58306" y="3246488"/>
            <a:ext cx="2906194" cy="2906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9052960"/>
      </p:ext>
    </p:extLst>
  </p:cSld>
  <p:clrMapOvr>
    <a:masterClrMapping/>
  </p:clrMapOvr>
</p:sld>
</file>

<file path=ppt/theme/theme1.xml><?xml version="1.0" encoding="utf-8"?>
<a:theme xmlns:a="http://schemas.openxmlformats.org/drawingml/2006/main" name="Office Theme">
  <a:themeElements>
    <a:clrScheme name="Vireon">
      <a:dk1>
        <a:srgbClr val="000000"/>
      </a:dk1>
      <a:lt1>
        <a:srgbClr val="FFFFFF"/>
      </a:lt1>
      <a:dk2>
        <a:srgbClr val="0E2841"/>
      </a:dk2>
      <a:lt2>
        <a:srgbClr val="E8E8E8"/>
      </a:lt2>
      <a:accent1>
        <a:srgbClr val="063258"/>
      </a:accent1>
      <a:accent2>
        <a:srgbClr val="0B405F"/>
      </a:accent2>
      <a:accent3>
        <a:srgbClr val="176DDB"/>
      </a:accent3>
      <a:accent4>
        <a:srgbClr val="1870BF"/>
      </a:accent4>
      <a:accent5>
        <a:srgbClr val="2BB4D8"/>
      </a:accent5>
      <a:accent6>
        <a:srgbClr val="C3CED9"/>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7D3C58F2-2CBD-BF45-BA76-82FF9D72F089}" vid="{EAB535F1-D33A-D947-961F-60B3D4653644}"/>
    </a:ext>
  </a:extLst>
</a:theme>
</file>

<file path=docProps/app.xml><?xml version="1.0" encoding="utf-8"?>
<Properties xmlns="http://schemas.openxmlformats.org/officeDocument/2006/extended-properties" xmlns:vt="http://schemas.openxmlformats.org/officeDocument/2006/docPropsVTypes">
  <Template>Office Theme</Template>
  <TotalTime>8098</TotalTime>
  <Words>41</Words>
  <Application>Microsoft Macintosh PowerPoint</Application>
  <PresentationFormat>Widescreen</PresentationFormat>
  <Paragraphs>18</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Avenir Heavy</vt:lpstr>
      <vt:lpstr>Avenir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Jayden Huang</dc:creator>
  <cp:lastModifiedBy>Jayden Huang</cp:lastModifiedBy>
  <cp:revision>2</cp:revision>
  <dcterms:created xsi:type="dcterms:W3CDTF">2025-05-14T11:55:17Z</dcterms:created>
  <dcterms:modified xsi:type="dcterms:W3CDTF">2025-05-28T02:02:09Z</dcterms:modified>
</cp:coreProperties>
</file>

<file path=docProps/thumbnail.jpeg>
</file>